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64" r:id="rId3"/>
    <p:sldId id="263" r:id="rId4"/>
    <p:sldId id="268" r:id="rId5"/>
    <p:sldId id="258" r:id="rId6"/>
    <p:sldId id="262" r:id="rId7"/>
    <p:sldId id="267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10"/>
    <p:restoredTop sz="94613"/>
  </p:normalViewPr>
  <p:slideViewPr>
    <p:cSldViewPr snapToGrid="0" snapToObjects="1">
      <p:cViewPr varScale="1">
        <p:scale>
          <a:sx n="74" d="100"/>
          <a:sy n="74" d="100"/>
        </p:scale>
        <p:origin x="192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93343-7FF9-D14F-8818-20D40E8A0E1F}" type="datetimeFigureOut">
              <a:rPr lang="en-US" smtClean="0"/>
              <a:t>8/20/20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08042-1E0F-CD43-9766-61F50508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0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24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07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211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628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241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71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61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C3E1-4D78-E34D-B55A-0D10E6AA1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6CCB32-CACC-364F-A37C-7AFCB2023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EB39B-0084-EE4A-9CBC-C375F163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7C62-ECD4-C140-8EC4-DE61D0B2D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FA364-0CFC-F442-992D-520D9B6D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312ED-F8E1-0D47-B132-17176B796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87A0EF-CF91-0B47-A3D9-0E0EC817A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BD1D6-A35C-7442-BC63-238B8C138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251E6-2364-794C-B8A1-B30C3898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CFEF8-5FE7-9E4E-98AC-EFEA65CD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5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3E461-980F-1F4F-A4E9-26723A94D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6EDE88-FA07-A845-8065-973B99914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50264-8828-F24C-B945-FCCE1FBD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279C3-C871-124A-8BA6-C72AD305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4BFAD-3AA4-7F4E-B881-4B3DEE0C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8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21A3F-BE5F-4A4F-85BC-C15D7014D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63B67-1830-FC42-B5EF-EB128499D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49077-98C0-8E4A-B803-B38B9ECC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2C66A-4B18-3148-8D17-F014B51E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C872-8006-E64F-BC57-16E8CEE8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6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D1323-2201-DC44-8625-6F5494803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05DF4-0483-A64E-AA34-6B72573AD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61192-040F-0D43-ADDF-9A112AB8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70F2A-E80E-BA4B-9E07-BC517321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E4BAF-58E6-574E-AD1B-26AE5F56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6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38B25-7FD5-024E-9319-7D6C716CF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A7330-AF79-3D48-842C-63D9119A6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8E31A-F074-8745-A3C3-8668C3F44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F1DEC-3D6E-824B-B98D-BB1A078C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6919A-00F0-BB4F-A165-10CD3694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AE443-5564-6641-A286-FFCB29C7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D9BD1-591C-4240-9912-C51D88FA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44B3D-DF69-A845-9D47-A03C1DB6D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CBE58-2282-EA48-866E-E8B6034B3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181864-5C9C-264D-A2D4-348DF9717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A455EF-EF13-514D-9313-62AA57DE3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EE155-B696-A24F-922E-BD1E7B0DB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EC4F91-B0EA-3545-A195-7B0F5036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67E9D-B428-CF4E-8B8B-D978AD4E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7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6BD44-CC7B-9744-8970-2487906F6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BFE8CF-E968-DB4C-A799-2F161AC5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ED74F-5FF6-724E-8879-2903C56B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5428B-B039-3C4D-A8FE-D813C27D4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2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417F4C-05E2-4847-8806-C7AFB0A2F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226175-3FF8-4A44-B93F-0AA75F47A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DDE72-DF16-E840-B87C-65F4DFEB2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7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77F82-DFC2-4849-A88E-B1197FB17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8D8E-AA62-0046-B101-F23748997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0F1B4-2DAE-1541-B8DD-ADE7E15EF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CDAE0-6F38-9842-ACB6-13D135B85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2C0EE-0ECE-1447-8FE5-8F549E2C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8FE11-DF25-9143-8725-0631F186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6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2A95C-FC2E-F741-BF60-C5A62200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6FC257-3D13-864B-998C-D481A1DA89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C0880-1764-A144-9238-CB16466EC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036B86-5FAE-FA4A-B83D-81EB2C9E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72A21-0A72-3F49-8E04-ED9F661F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1DB62-B6BD-C04F-84F9-904934220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8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B2888A-9316-F54E-9947-5A3C216D9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A2B71-0BDB-6741-B288-2E8F0D93E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11D66-672B-FB44-8BE1-AC830C1F5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AF1E2-A0F7-314C-BAC2-6D9E2EA859F5}" type="datetimeFigureOut">
              <a:rPr lang="en-US" smtClean="0"/>
              <a:t>8/20/20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918BA-52E0-9C4B-8CF6-415F30F483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96A39-3357-6F45-9D7D-F8EB5CD49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42E82-1283-2640-A828-02CE59A57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7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iff"/><Relationship Id="rId3" Type="http://schemas.openxmlformats.org/officeDocument/2006/relationships/hyperlink" Target="https://canadacollege.edu/curriculum-committee/proposal-submission-deadlines.php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nadacollege.edu/curriculum-committee/distanceeducation.php" TargetMode="External"/><Relationship Id="rId5" Type="http://schemas.openxmlformats.org/officeDocument/2006/relationships/hyperlink" Target="https://drive.google.com/file/d/1zoXhV9s8qP3OfVLAIn_-pwfXv9ksSmer/view?usp=sharing" TargetMode="External"/><Relationship Id="rId4" Type="http://schemas.openxmlformats.org/officeDocument/2006/relationships/hyperlink" Target="https://canadacollege.edu/curriculum-committee/distanceeducation_training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martsheet.com/b/form/9b802e762f964a169bfbf6011ccb90b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415" y="1154358"/>
            <a:ext cx="5755170" cy="258493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D362C7F-0646-6347-B70B-58E380087D71}"/>
              </a:ext>
            </a:extLst>
          </p:cNvPr>
          <p:cNvSpPr/>
          <p:nvPr/>
        </p:nvSpPr>
        <p:spPr>
          <a:xfrm>
            <a:off x="1044777" y="4935111"/>
            <a:ext cx="101024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Science and Technology Division Meeting, August 20, 2020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275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Science and Technology Division Meeting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36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1.	Welcome and Introductions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2.	Breakout session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3.	Division Updates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4.	STEM Center update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5.	Spark Point presentation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822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Breakout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7127"/>
            <a:ext cx="11105148" cy="4351338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sz="2400" dirty="0"/>
              <a:t>How did you spend your time away from campus?</a:t>
            </a:r>
          </a:p>
          <a:p>
            <a:pPr lvl="0">
              <a:spcAft>
                <a:spcPts val="1200"/>
              </a:spcAft>
            </a:pPr>
            <a:r>
              <a:rPr lang="en-US" sz="2400" dirty="0"/>
              <a:t>What are you excited about going into the new year?</a:t>
            </a:r>
          </a:p>
          <a:p>
            <a:pPr lvl="0">
              <a:spcAft>
                <a:spcPts val="1200"/>
              </a:spcAft>
            </a:pPr>
            <a:r>
              <a:rPr lang="en-US" sz="2400" dirty="0"/>
              <a:t>What are you worried about?</a:t>
            </a:r>
          </a:p>
          <a:p>
            <a:pPr lvl="0">
              <a:spcAft>
                <a:spcPts val="1200"/>
              </a:spcAft>
            </a:pPr>
            <a:r>
              <a:rPr lang="en-US" sz="2400" dirty="0"/>
              <a:t>What can we do the help students feel connected to the college?</a:t>
            </a:r>
          </a:p>
          <a:p>
            <a:pPr lvl="0">
              <a:spcAft>
                <a:spcPts val="1200"/>
              </a:spcAft>
            </a:pPr>
            <a:r>
              <a:rPr lang="en-US" sz="2400" dirty="0"/>
              <a:t>What can we do to help you feel connected to the college/each other?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What support do you need from the dean/division office?</a:t>
            </a:r>
          </a:p>
          <a:p>
            <a:pPr lvl="0">
              <a:spcAft>
                <a:spcPts val="1200"/>
              </a:spcAft>
            </a:pPr>
            <a:endParaRPr lang="en-US" sz="2400" dirty="0"/>
          </a:p>
          <a:p>
            <a:endParaRPr lang="en-US" sz="2400" dirty="0"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49852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DE Addendum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59944"/>
            <a:ext cx="11684431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Spring 2021 online courses will require a DE addendum</a:t>
            </a:r>
          </a:p>
          <a:p>
            <a:r>
              <a:rPr lang="en-US" sz="2400" dirty="0"/>
              <a:t>Proposal deadlines-</a:t>
            </a:r>
            <a:r>
              <a:rPr lang="en-US" sz="2400" dirty="0">
                <a:hlinkClick r:id="rId3"/>
              </a:rPr>
              <a:t> https://canadacollege.edu/curriculum-committee/proposal-submission-deadlines.php</a:t>
            </a:r>
            <a:endParaRPr lang="en-US" sz="2400" dirty="0"/>
          </a:p>
          <a:p>
            <a:r>
              <a:rPr lang="en-US" sz="2400" dirty="0"/>
              <a:t>DE Addendum Resources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Video recording: </a:t>
            </a:r>
            <a:r>
              <a:rPr lang="en-US" u="sng" dirty="0">
                <a:hlinkClick r:id="rId4" tooltip="https://canadacollege.edu/curriculum-committee/distanceeducation_training.php"/>
              </a:rPr>
              <a:t>https://canadacollege.edu/curriculum-committee/distanceeducation_training.php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/>
              <a:t>Google Slide Deck (with links to resources): </a:t>
            </a:r>
            <a:r>
              <a:rPr lang="en-US" u="sng" dirty="0">
                <a:hlinkClick r:id="rId5" tooltip="https://drive.google.com/file/d/1zoXhV9s8qP3OfVLAIn_-pwfXv9ksSmer/view?usp=sharing"/>
              </a:rPr>
              <a:t>https://drive.google.com/file/d/1zoXhV9s8qP3OfVLAIn_-pwfXv9ksSmer/view?usp=sharing</a:t>
            </a:r>
            <a:endParaRPr lang="en-US" dirty="0"/>
          </a:p>
          <a:p>
            <a:pPr lvl="1"/>
            <a:r>
              <a:rPr lang="en-US" dirty="0"/>
              <a:t>Additional DE guidance: </a:t>
            </a:r>
            <a:r>
              <a:rPr lang="en-US" u="sng" dirty="0">
                <a:hlinkClick r:id="rId6"/>
              </a:rPr>
              <a:t>https://canadacollege.edu/curriculum-committee/distanceeducation.php</a:t>
            </a:r>
            <a:endParaRPr lang="en-US" dirty="0"/>
          </a:p>
          <a:p>
            <a:endParaRPr lang="en-US" sz="2400" dirty="0"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05945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Access to Campus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3" y="1388696"/>
            <a:ext cx="11788588" cy="4351338"/>
          </a:xfrm>
        </p:spPr>
        <p:txBody>
          <a:bodyPr/>
          <a:lstStyle/>
          <a:p>
            <a:pPr lvl="0">
              <a:spcAft>
                <a:spcPts val="1200"/>
              </a:spcAft>
            </a:pPr>
            <a:r>
              <a:rPr lang="en-US" sz="2400" dirty="0"/>
              <a:t>Record lessons, prepare materials, etc.</a:t>
            </a:r>
          </a:p>
          <a:p>
            <a:pPr lvl="0"/>
            <a:r>
              <a:rPr lang="en-US" sz="2400" dirty="0"/>
              <a:t>Please fill in the smartsheet</a:t>
            </a:r>
          </a:p>
          <a:p>
            <a:pPr lvl="1"/>
            <a:r>
              <a:rPr lang="en-US" dirty="0"/>
              <a:t>Campus Access Request Form: </a:t>
            </a:r>
          </a:p>
          <a:p>
            <a:pPr lvl="2">
              <a:spcAft>
                <a:spcPts val="1200"/>
              </a:spcAft>
            </a:pPr>
            <a:r>
              <a:rPr lang="en-US" sz="2400" u="sng" dirty="0">
                <a:hlinkClick r:id="rId3"/>
              </a:rPr>
              <a:t>https://app.smartsheet.com/b/form/9b802e762f964a169bfbf6011ccb90b6</a:t>
            </a:r>
            <a:endParaRPr lang="en-US" sz="2400" dirty="0"/>
          </a:p>
          <a:p>
            <a:pPr lvl="1"/>
            <a:r>
              <a:rPr lang="en-US" dirty="0"/>
              <a:t>Health symptoms checklist</a:t>
            </a:r>
          </a:p>
          <a:p>
            <a:pPr lvl="2"/>
            <a:r>
              <a:rPr lang="en-US" sz="2400" dirty="0"/>
              <a:t>Starting September 8</a:t>
            </a:r>
            <a:r>
              <a:rPr lang="en-US" sz="2400" baseline="30000" dirty="0"/>
              <a:t>th</a:t>
            </a:r>
            <a:r>
              <a:rPr lang="en-US" sz="2400" dirty="0"/>
              <a:t> will need to complete health symptoms checklist </a:t>
            </a:r>
            <a:r>
              <a:rPr lang="en-US" sz="2400" u="sng" dirty="0"/>
              <a:t>everyday</a:t>
            </a:r>
          </a:p>
          <a:p>
            <a:pPr lvl="2"/>
            <a:r>
              <a:rPr lang="en-US" sz="2400" dirty="0"/>
              <a:t>If the form is not completed, then you will not be allowed on campus.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39944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Evaluation Committee</a:t>
            </a:r>
            <a:r>
              <a:rPr lang="en-US" sz="2800" b="1" dirty="0">
                <a:effectLst/>
                <a:latin typeface="+mn-lt"/>
              </a:rPr>
              <a:t> 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9944"/>
            <a:ext cx="10515600" cy="4351338"/>
          </a:xfrm>
        </p:spPr>
        <p:txBody>
          <a:bodyPr/>
          <a:lstStyle/>
          <a:p>
            <a:r>
              <a:rPr lang="en-US" dirty="0"/>
              <a:t>Tenure-track faculty will be evaluated in the Fall</a:t>
            </a:r>
          </a:p>
          <a:p>
            <a:r>
              <a:rPr lang="en-US" dirty="0"/>
              <a:t>Tenured faculty and adjunct faculty </a:t>
            </a:r>
            <a:r>
              <a:rPr lang="en-US" u="sng" dirty="0"/>
              <a:t>will not </a:t>
            </a:r>
            <a:r>
              <a:rPr lang="en-US" dirty="0"/>
              <a:t>be evaluated in the Fall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3943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Participatory Governance Committee Representation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7127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Planning and  Budgeting Council</a:t>
            </a:r>
          </a:p>
          <a:p>
            <a:r>
              <a:rPr lang="en-US" sz="2400" dirty="0"/>
              <a:t>Academic Senate</a:t>
            </a:r>
          </a:p>
          <a:p>
            <a:r>
              <a:rPr lang="en-US" sz="2400" dirty="0"/>
              <a:t>Curriculum Committee (a subcommittee of Academic Senate)</a:t>
            </a:r>
          </a:p>
          <a:p>
            <a:r>
              <a:rPr lang="en-US" sz="2400" dirty="0"/>
              <a:t>Technology Committee</a:t>
            </a:r>
          </a:p>
          <a:p>
            <a:r>
              <a:rPr lang="en-US" sz="2400" dirty="0"/>
              <a:t>Distance Education Advisory Committee</a:t>
            </a:r>
          </a:p>
          <a:p>
            <a:r>
              <a:rPr lang="en-US" sz="2400" dirty="0"/>
              <a:t>Honors Transfer Program Advisory Committee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9273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Important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1105148" cy="4351338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September 1</a:t>
            </a:r>
            <a:r>
              <a:rPr lang="en-US" sz="2400" baseline="30000" dirty="0"/>
              <a:t>st </a:t>
            </a:r>
            <a:r>
              <a:rPr lang="en-US" sz="2400" dirty="0"/>
              <a:t>-Add/Drop date for semester length classes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The Office of Admissions and Records will be open Monday through Thursday, 8AM to 7PM during Late Registration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September 7</a:t>
            </a:r>
            <a:r>
              <a:rPr lang="en-US" sz="2400" baseline="30000" dirty="0"/>
              <a:t>th</a:t>
            </a:r>
            <a:r>
              <a:rPr lang="en-US" sz="2400" dirty="0"/>
              <a:t>-Drop without a W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November 17</a:t>
            </a:r>
            <a:r>
              <a:rPr lang="en-US" sz="2400" baseline="30000" dirty="0"/>
              <a:t>th</a:t>
            </a:r>
            <a:r>
              <a:rPr lang="en-US" sz="2400" dirty="0"/>
              <a:t>- Last day to withdraw from semester length course with a “W”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December 12</a:t>
            </a:r>
            <a:r>
              <a:rPr lang="en-US" sz="2400" baseline="30000" dirty="0"/>
              <a:t>th</a:t>
            </a:r>
            <a:r>
              <a:rPr lang="en-US" sz="2400" dirty="0"/>
              <a:t>-Last day of instruction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January 5-Grades and Positive Attendance due at 4 PM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915660"/>
            <a:ext cx="1618732" cy="72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1414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4585</TotalTime>
  <Words>391</Words>
  <Application>Microsoft Macintosh PowerPoint</Application>
  <PresentationFormat>Widescreen</PresentationFormat>
  <Paragraphs>53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Office Theme</vt:lpstr>
      <vt:lpstr>PowerPoint Presentation</vt:lpstr>
      <vt:lpstr>Science and Technology Division Meeting Agenda</vt:lpstr>
      <vt:lpstr>Breakout Session</vt:lpstr>
      <vt:lpstr>DE Addendum</vt:lpstr>
      <vt:lpstr>Access to Campus</vt:lpstr>
      <vt:lpstr>Evaluation Committee </vt:lpstr>
      <vt:lpstr>Participatory Governance Committee Representation</vt:lpstr>
      <vt:lpstr>Important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Ameer</dc:creator>
  <cp:lastModifiedBy>Thompson, Ameer</cp:lastModifiedBy>
  <cp:revision>29</cp:revision>
  <dcterms:created xsi:type="dcterms:W3CDTF">2020-08-17T19:06:45Z</dcterms:created>
  <dcterms:modified xsi:type="dcterms:W3CDTF">2020-08-20T23:59:42Z</dcterms:modified>
</cp:coreProperties>
</file>