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9144000" cy="5143500" type="screen16x9"/>
  <p:notesSz cx="6858000" cy="9144000"/>
  <p:embeddedFontLst>
    <p:embeddedFont>
      <p:font typeface="Comfortaa SemiBold" panose="020B0604020202020204" charset="0"/>
      <p:regular r:id="rId17"/>
      <p:bold r:id="rId18"/>
    </p:embeddedFont>
    <p:embeddedFont>
      <p:font typeface="Comfortaa Medium" panose="020B0604020202020204" charset="0"/>
      <p:regular r:id="rId19"/>
      <p:bold r:id="rId20"/>
    </p:embeddedFont>
    <p:embeddedFont>
      <p:font typeface="Skranji" panose="020B0604020202020204" charset="0"/>
      <p:regular r:id="rId21"/>
      <p:bold r:id="rId22"/>
    </p:embeddedFon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Comfortaa" panose="020B0604020202020204" charset="0"/>
      <p:regular r:id="rId27"/>
      <p:bold r:id="rId28"/>
    </p:embeddedFont>
    <p:embeddedFont>
      <p:font typeface="Fira Sans Extra Condensed Medium" panose="020B0604020202020204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46" d="100"/>
          <a:sy n="146" d="100"/>
        </p:scale>
        <p:origin x="516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7" name="Google Shape;229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8" name="Google Shape;229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8" name="Google Shape;2358;g176260f437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9" name="Google Shape;2359;g176260f437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Why need permalink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Licensing and fair use, these are only available to students and using the permalink makes sure we are within our licensing agreements.</a:t>
            </a: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en"/>
              <a:t>Usage stats for libraries, if we know these resources are used more we can justify keeping them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3" name="Google Shape;2373;g1763efc5e8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74" name="Google Shape;2374;g1763efc5e8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9" name="Google Shape;2379;g164ad72d8ca_0_236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0" name="Google Shape;2380;g164ad72d8ca_0_236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Diana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6" name="Google Shape;2386;g164ad72d8ca_0_23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7" name="Google Shape;2387;g164ad72d8ca_0_23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Diana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2" name="Google Shape;2392;g164ad72d8ca_0_23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93" name="Google Shape;2393;g164ad72d8ca_0_23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3" name="Google Shape;2303;g164ad72d8ca_0_23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04" name="Google Shape;2304;g164ad72d8ca_0_23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9" name="Google Shape;2309;g1733296906d_0_3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0" name="Google Shape;2310;g1733296906d_0_3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</a:t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7" name="Google Shape;2317;g1733296906d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18" name="Google Shape;2318;g1733296906d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</a:t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3" name="Google Shape;2323;g1733296906d_0_3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4" name="Google Shape;2324;g1733296906d_0_3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2" name="Google Shape;2332;g1733296906d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3" name="Google Shape;2333;g1733296906d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Chris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8" name="Google Shape;2338;g1763efc5e84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9" name="Google Shape;2339;g1763efc5e84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4" name="Google Shape;2344;g1763efc5e84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45" name="Google Shape;2345;g1763efc5e84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1" name="Google Shape;2351;g1763efc5e84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52" name="Google Shape;2352;g1763efc5e84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nxth" TargetMode="External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5" Type="http://schemas.openxmlformats.org/officeDocument/2006/relationships/hyperlink" Target="http://bit.ly/2TtBDfr" TargetMode="External"/><Relationship Id="rId4" Type="http://schemas.openxmlformats.org/officeDocument/2006/relationships/hyperlink" Target="http://bit.ly/2TyoMsr" TargetMode="Externa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775250" y="1125575"/>
            <a:ext cx="5593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500"/>
              <a:buFont typeface="Skranji"/>
              <a:buNone/>
              <a:defRPr sz="4500">
                <a:solidFill>
                  <a:schemeClr val="accent4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1130400" y="3215125"/>
            <a:ext cx="688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Comfortaa"/>
              <a:buNone/>
              <a:defRPr sz="2000">
                <a:solidFill>
                  <a:srgbClr val="FFFFFF"/>
                </a:solidFill>
                <a:latin typeface="Comfortaa"/>
                <a:ea typeface="Comfortaa"/>
                <a:cs typeface="Comfortaa"/>
                <a:sym typeface="Comfortaa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Comfortaa"/>
              <a:buNone/>
              <a:defRPr sz="2000">
                <a:latin typeface="Comfortaa"/>
                <a:ea typeface="Comfortaa"/>
                <a:cs typeface="Comfortaa"/>
                <a:sym typeface="Comfortaa"/>
              </a:defRPr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6" name="Google Shape;896;p11"/>
          <p:cNvSpPr txBox="1">
            <a:spLocks noGrp="1"/>
          </p:cNvSpPr>
          <p:nvPr>
            <p:ph type="title" hasCustomPrompt="1"/>
          </p:nvPr>
        </p:nvSpPr>
        <p:spPr>
          <a:xfrm>
            <a:off x="1053900" y="1258525"/>
            <a:ext cx="70362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0000"/>
              <a:buNone/>
              <a:defRPr sz="10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0000"/>
              <a:buNone/>
              <a:defRPr sz="10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97" name="Google Shape;897;p11"/>
          <p:cNvSpPr txBox="1">
            <a:spLocks noGrp="1"/>
          </p:cNvSpPr>
          <p:nvPr>
            <p:ph type="body" idx="1"/>
          </p:nvPr>
        </p:nvSpPr>
        <p:spPr>
          <a:xfrm>
            <a:off x="1053900" y="3076025"/>
            <a:ext cx="7036200" cy="752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898" name="Google Shape;898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13"/>
          <p:cNvSpPr txBox="1">
            <a:spLocks noGrp="1"/>
          </p:cNvSpPr>
          <p:nvPr>
            <p:ph type="ctrTitle"/>
          </p:nvPr>
        </p:nvSpPr>
        <p:spPr>
          <a:xfrm>
            <a:off x="3446006" y="18045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03" name="Google Shape;903;p13"/>
          <p:cNvSpPr txBox="1">
            <a:spLocks noGrp="1"/>
          </p:cNvSpPr>
          <p:nvPr>
            <p:ph type="subTitle" idx="1"/>
          </p:nvPr>
        </p:nvSpPr>
        <p:spPr>
          <a:xfrm>
            <a:off x="3618806" y="22660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04" name="Google Shape;904;p13"/>
          <p:cNvSpPr txBox="1">
            <a:spLocks noGrp="1"/>
          </p:cNvSpPr>
          <p:nvPr>
            <p:ph type="title" idx="2" hasCustomPrompt="1"/>
          </p:nvPr>
        </p:nvSpPr>
        <p:spPr>
          <a:xfrm>
            <a:off x="3730256" y="1450736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5" name="Google Shape;905;p13"/>
          <p:cNvSpPr txBox="1">
            <a:spLocks noGrp="1"/>
          </p:cNvSpPr>
          <p:nvPr>
            <p:ph type="ctrTitle" idx="3"/>
          </p:nvPr>
        </p:nvSpPr>
        <p:spPr>
          <a:xfrm>
            <a:off x="3446006" y="34074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06" name="Google Shape;906;p13"/>
          <p:cNvSpPr txBox="1">
            <a:spLocks noGrp="1"/>
          </p:cNvSpPr>
          <p:nvPr>
            <p:ph type="subTitle" idx="4"/>
          </p:nvPr>
        </p:nvSpPr>
        <p:spPr>
          <a:xfrm>
            <a:off x="3618806" y="3868897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07" name="Google Shape;907;p13"/>
          <p:cNvSpPr txBox="1">
            <a:spLocks noGrp="1"/>
          </p:cNvSpPr>
          <p:nvPr>
            <p:ph type="title" idx="5" hasCustomPrompt="1"/>
          </p:nvPr>
        </p:nvSpPr>
        <p:spPr>
          <a:xfrm>
            <a:off x="3756594" y="3053637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08" name="Google Shape;908;p13"/>
          <p:cNvSpPr txBox="1">
            <a:spLocks noGrp="1"/>
          </p:cNvSpPr>
          <p:nvPr>
            <p:ph type="ctrTitle" idx="6"/>
          </p:nvPr>
        </p:nvSpPr>
        <p:spPr>
          <a:xfrm>
            <a:off x="5595556" y="18045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09" name="Google Shape;909;p13"/>
          <p:cNvSpPr txBox="1">
            <a:spLocks noGrp="1"/>
          </p:cNvSpPr>
          <p:nvPr>
            <p:ph type="subTitle" idx="7"/>
          </p:nvPr>
        </p:nvSpPr>
        <p:spPr>
          <a:xfrm>
            <a:off x="5768356" y="22660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10" name="Google Shape;910;p13"/>
          <p:cNvSpPr txBox="1">
            <a:spLocks noGrp="1"/>
          </p:cNvSpPr>
          <p:nvPr>
            <p:ph type="title" idx="8" hasCustomPrompt="1"/>
          </p:nvPr>
        </p:nvSpPr>
        <p:spPr>
          <a:xfrm>
            <a:off x="5879806" y="1450736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11" name="Google Shape;911;p13"/>
          <p:cNvSpPr txBox="1">
            <a:spLocks noGrp="1"/>
          </p:cNvSpPr>
          <p:nvPr>
            <p:ph type="ctrTitle" idx="9"/>
          </p:nvPr>
        </p:nvSpPr>
        <p:spPr>
          <a:xfrm>
            <a:off x="5595556" y="3407450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12" name="Google Shape;912;p13"/>
          <p:cNvSpPr txBox="1">
            <a:spLocks noGrp="1"/>
          </p:cNvSpPr>
          <p:nvPr>
            <p:ph type="subTitle" idx="13"/>
          </p:nvPr>
        </p:nvSpPr>
        <p:spPr>
          <a:xfrm>
            <a:off x="5768356" y="3868897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13" name="Google Shape;913;p13"/>
          <p:cNvSpPr txBox="1">
            <a:spLocks noGrp="1"/>
          </p:cNvSpPr>
          <p:nvPr>
            <p:ph type="title" idx="14" hasCustomPrompt="1"/>
          </p:nvPr>
        </p:nvSpPr>
        <p:spPr>
          <a:xfrm>
            <a:off x="5879806" y="3053637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14" name="Google Shape;914;p13"/>
          <p:cNvSpPr txBox="1">
            <a:spLocks noGrp="1"/>
          </p:cNvSpPr>
          <p:nvPr>
            <p:ph type="ctrTitle" idx="15"/>
          </p:nvPr>
        </p:nvSpPr>
        <p:spPr>
          <a:xfrm>
            <a:off x="1208525" y="1804550"/>
            <a:ext cx="2392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15" name="Google Shape;915;p13"/>
          <p:cNvSpPr txBox="1">
            <a:spLocks noGrp="1"/>
          </p:cNvSpPr>
          <p:nvPr>
            <p:ph type="subTitle" idx="16"/>
          </p:nvPr>
        </p:nvSpPr>
        <p:spPr>
          <a:xfrm>
            <a:off x="1416575" y="22660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16" name="Google Shape;916;p13"/>
          <p:cNvSpPr txBox="1">
            <a:spLocks noGrp="1"/>
          </p:cNvSpPr>
          <p:nvPr>
            <p:ph type="title" idx="17" hasCustomPrompt="1"/>
          </p:nvPr>
        </p:nvSpPr>
        <p:spPr>
          <a:xfrm>
            <a:off x="1545687" y="1450736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17" name="Google Shape;917;p13"/>
          <p:cNvSpPr txBox="1">
            <a:spLocks noGrp="1"/>
          </p:cNvSpPr>
          <p:nvPr>
            <p:ph type="ctrTitle" idx="18"/>
          </p:nvPr>
        </p:nvSpPr>
        <p:spPr>
          <a:xfrm>
            <a:off x="1208525" y="3407450"/>
            <a:ext cx="2392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/>
          </a:p>
        </p:txBody>
      </p:sp>
      <p:sp>
        <p:nvSpPr>
          <p:cNvPr id="918" name="Google Shape;918;p13"/>
          <p:cNvSpPr txBox="1">
            <a:spLocks noGrp="1"/>
          </p:cNvSpPr>
          <p:nvPr>
            <p:ph type="subTitle" idx="19"/>
          </p:nvPr>
        </p:nvSpPr>
        <p:spPr>
          <a:xfrm>
            <a:off x="1416575" y="38689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 sz="1300">
                <a:solidFill>
                  <a:srgbClr val="FFFFFF"/>
                </a:solidFill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919" name="Google Shape;919;p13"/>
          <p:cNvSpPr txBox="1">
            <a:spLocks noGrp="1"/>
          </p:cNvSpPr>
          <p:nvPr>
            <p:ph type="title" idx="20" hasCustomPrompt="1"/>
          </p:nvPr>
        </p:nvSpPr>
        <p:spPr>
          <a:xfrm>
            <a:off x="1554362" y="3053637"/>
            <a:ext cx="17538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None/>
              <a:defRPr sz="4100">
                <a:solidFill>
                  <a:schemeClr val="l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100"/>
              <a:buFont typeface="Fira Sans Extra Condensed Medium"/>
              <a:buNone/>
              <a:defRPr sz="41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920" name="Google Shape;920;p13"/>
          <p:cNvSpPr txBox="1">
            <a:spLocks noGrp="1"/>
          </p:cNvSpPr>
          <p:nvPr>
            <p:ph type="title" idx="21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CUSTOM_2">
    <p:bg>
      <p:bgPr>
        <a:solidFill>
          <a:schemeClr val="lt2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14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23" name="Google Shape;923;p14"/>
          <p:cNvSpPr txBox="1">
            <a:spLocks noGrp="1"/>
          </p:cNvSpPr>
          <p:nvPr>
            <p:ph type="subTitle" idx="1"/>
          </p:nvPr>
        </p:nvSpPr>
        <p:spPr>
          <a:xfrm>
            <a:off x="998496" y="3613399"/>
            <a:ext cx="2194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4" name="Google Shape;924;p14"/>
          <p:cNvSpPr txBox="1">
            <a:spLocks noGrp="1"/>
          </p:cNvSpPr>
          <p:nvPr>
            <p:ph type="subTitle" idx="2"/>
          </p:nvPr>
        </p:nvSpPr>
        <p:spPr>
          <a:xfrm>
            <a:off x="3474914" y="3613399"/>
            <a:ext cx="2194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5" name="Google Shape;925;p14"/>
          <p:cNvSpPr txBox="1">
            <a:spLocks noGrp="1"/>
          </p:cNvSpPr>
          <p:nvPr>
            <p:ph type="subTitle" idx="3"/>
          </p:nvPr>
        </p:nvSpPr>
        <p:spPr>
          <a:xfrm>
            <a:off x="5951304" y="3613399"/>
            <a:ext cx="2194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926" name="Google Shape;926;p14"/>
          <p:cNvSpPr txBox="1">
            <a:spLocks noGrp="1"/>
          </p:cNvSpPr>
          <p:nvPr>
            <p:ph type="subTitle" idx="4"/>
          </p:nvPr>
        </p:nvSpPr>
        <p:spPr>
          <a:xfrm>
            <a:off x="998496" y="3145225"/>
            <a:ext cx="2194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927" name="Google Shape;927;p14"/>
          <p:cNvSpPr txBox="1">
            <a:spLocks noGrp="1"/>
          </p:cNvSpPr>
          <p:nvPr>
            <p:ph type="subTitle" idx="5"/>
          </p:nvPr>
        </p:nvSpPr>
        <p:spPr>
          <a:xfrm>
            <a:off x="3474914" y="3145225"/>
            <a:ext cx="2194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928" name="Google Shape;928;p14"/>
          <p:cNvSpPr txBox="1">
            <a:spLocks noGrp="1"/>
          </p:cNvSpPr>
          <p:nvPr>
            <p:ph type="subTitle" idx="6"/>
          </p:nvPr>
        </p:nvSpPr>
        <p:spPr>
          <a:xfrm>
            <a:off x="5951304" y="3145225"/>
            <a:ext cx="2194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929" name="Google Shape;929;p14"/>
          <p:cNvSpPr/>
          <p:nvPr/>
        </p:nvSpPr>
        <p:spPr>
          <a:xfrm flipH="1">
            <a:off x="8457685" y="248027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0" name="Google Shape;930;p14"/>
          <p:cNvSpPr/>
          <p:nvPr/>
        </p:nvSpPr>
        <p:spPr>
          <a:xfrm flipH="1">
            <a:off x="8539980" y="5988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1" name="Google Shape;931;p14"/>
          <p:cNvSpPr/>
          <p:nvPr/>
        </p:nvSpPr>
        <p:spPr>
          <a:xfrm flipH="1">
            <a:off x="9017989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2" name="Google Shape;932;p14"/>
          <p:cNvSpPr/>
          <p:nvPr/>
        </p:nvSpPr>
        <p:spPr>
          <a:xfrm flipH="1">
            <a:off x="8608442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33" name="Google Shape;933;p14"/>
          <p:cNvGrpSpPr/>
          <p:nvPr/>
        </p:nvGrpSpPr>
        <p:grpSpPr>
          <a:xfrm flipH="1">
            <a:off x="8825890" y="10129"/>
            <a:ext cx="406380" cy="398287"/>
            <a:chOff x="7972900" y="1017250"/>
            <a:chExt cx="754791" cy="739760"/>
          </a:xfrm>
        </p:grpSpPr>
        <p:sp>
          <p:nvSpPr>
            <p:cNvPr id="934" name="Google Shape;934;p1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5" name="Google Shape;935;p1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6" name="Google Shape;936;p1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7" name="Google Shape;937;p1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38" name="Google Shape;938;p14"/>
          <p:cNvGrpSpPr/>
          <p:nvPr/>
        </p:nvGrpSpPr>
        <p:grpSpPr>
          <a:xfrm rot="1984659" flipH="1">
            <a:off x="8174549" y="4981126"/>
            <a:ext cx="392553" cy="111935"/>
            <a:chOff x="3827225" y="3139400"/>
            <a:chExt cx="298975" cy="88200"/>
          </a:xfrm>
        </p:grpSpPr>
        <p:sp>
          <p:nvSpPr>
            <p:cNvPr id="939" name="Google Shape;939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0" name="Google Shape;940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41" name="Google Shape;941;p14"/>
          <p:cNvSpPr/>
          <p:nvPr/>
        </p:nvSpPr>
        <p:spPr>
          <a:xfrm rot="-5400000" flipH="1">
            <a:off x="8958096" y="1146182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42" name="Google Shape;942;p14"/>
          <p:cNvGrpSpPr/>
          <p:nvPr/>
        </p:nvGrpSpPr>
        <p:grpSpPr>
          <a:xfrm rot="1984659" flipH="1">
            <a:off x="8810475" y="3669260"/>
            <a:ext cx="392553" cy="111935"/>
            <a:chOff x="3827225" y="3139400"/>
            <a:chExt cx="298975" cy="88200"/>
          </a:xfrm>
        </p:grpSpPr>
        <p:sp>
          <p:nvSpPr>
            <p:cNvPr id="943" name="Google Shape;943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4" name="Google Shape;944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5" name="Google Shape;945;p14"/>
          <p:cNvGrpSpPr/>
          <p:nvPr/>
        </p:nvGrpSpPr>
        <p:grpSpPr>
          <a:xfrm flipH="1">
            <a:off x="8708790" y="1943536"/>
            <a:ext cx="482481" cy="490933"/>
            <a:chOff x="1634175" y="4169925"/>
            <a:chExt cx="308275" cy="313675"/>
          </a:xfrm>
        </p:grpSpPr>
        <p:sp>
          <p:nvSpPr>
            <p:cNvPr id="946" name="Google Shape;946;p1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7" name="Google Shape;947;p1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8" name="Google Shape;948;p1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9" name="Google Shape;949;p1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0" name="Google Shape;950;p1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1" name="Google Shape;951;p1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2" name="Google Shape;952;p1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3" name="Google Shape;953;p1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4" name="Google Shape;954;p1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5" name="Google Shape;955;p1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6" name="Google Shape;956;p1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57" name="Google Shape;957;p14"/>
          <p:cNvSpPr/>
          <p:nvPr/>
        </p:nvSpPr>
        <p:spPr>
          <a:xfrm flipH="1">
            <a:off x="8829751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8" name="Google Shape;958;p14"/>
          <p:cNvSpPr/>
          <p:nvPr/>
        </p:nvSpPr>
        <p:spPr>
          <a:xfrm flipH="1">
            <a:off x="8773530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9" name="Google Shape;959;p14"/>
          <p:cNvSpPr/>
          <p:nvPr/>
        </p:nvSpPr>
        <p:spPr>
          <a:xfrm flipH="1">
            <a:off x="9052032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0" name="Google Shape;960;p14"/>
          <p:cNvSpPr/>
          <p:nvPr/>
        </p:nvSpPr>
        <p:spPr>
          <a:xfrm flipH="1">
            <a:off x="882343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1" name="Google Shape;961;p14"/>
          <p:cNvSpPr/>
          <p:nvPr/>
        </p:nvSpPr>
        <p:spPr>
          <a:xfrm flipH="1">
            <a:off x="889963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2" name="Google Shape;962;p14"/>
          <p:cNvSpPr/>
          <p:nvPr/>
        </p:nvSpPr>
        <p:spPr>
          <a:xfrm flipH="1">
            <a:off x="882343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63" name="Google Shape;963;p14"/>
          <p:cNvGrpSpPr/>
          <p:nvPr/>
        </p:nvGrpSpPr>
        <p:grpSpPr>
          <a:xfrm rot="-2923779" flipH="1">
            <a:off x="8913348" y="1831492"/>
            <a:ext cx="299649" cy="85879"/>
            <a:chOff x="3827225" y="3139400"/>
            <a:chExt cx="298975" cy="88200"/>
          </a:xfrm>
        </p:grpSpPr>
        <p:sp>
          <p:nvSpPr>
            <p:cNvPr id="964" name="Google Shape;964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5" name="Google Shape;965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6" name="Google Shape;966;p14"/>
          <p:cNvGrpSpPr/>
          <p:nvPr/>
        </p:nvGrpSpPr>
        <p:grpSpPr>
          <a:xfrm flipH="1">
            <a:off x="8680224" y="2514216"/>
            <a:ext cx="187566" cy="183830"/>
            <a:chOff x="7972900" y="1017250"/>
            <a:chExt cx="754791" cy="739760"/>
          </a:xfrm>
        </p:grpSpPr>
        <p:sp>
          <p:nvSpPr>
            <p:cNvPr id="967" name="Google Shape;967;p1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1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1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1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71" name="Google Shape;971;p14"/>
          <p:cNvSpPr/>
          <p:nvPr/>
        </p:nvSpPr>
        <p:spPr>
          <a:xfrm rot="-5400000" flipH="1">
            <a:off x="8801571" y="294384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72" name="Google Shape;972;p14"/>
          <p:cNvGrpSpPr/>
          <p:nvPr/>
        </p:nvGrpSpPr>
        <p:grpSpPr>
          <a:xfrm>
            <a:off x="8539972" y="598847"/>
            <a:ext cx="995211" cy="1086740"/>
            <a:chOff x="8232500" y="3951225"/>
            <a:chExt cx="1138425" cy="1243125"/>
          </a:xfrm>
        </p:grpSpPr>
        <p:sp>
          <p:nvSpPr>
            <p:cNvPr id="973" name="Google Shape;973;p14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14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14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76" name="Google Shape;976;p14"/>
          <p:cNvGrpSpPr/>
          <p:nvPr/>
        </p:nvGrpSpPr>
        <p:grpSpPr>
          <a:xfrm flipH="1">
            <a:off x="8448367" y="4035525"/>
            <a:ext cx="924800" cy="948300"/>
            <a:chOff x="2100225" y="3794250"/>
            <a:chExt cx="924800" cy="948300"/>
          </a:xfrm>
        </p:grpSpPr>
        <p:sp>
          <p:nvSpPr>
            <p:cNvPr id="977" name="Google Shape;977;p14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14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14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14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14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14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14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84" name="Google Shape;984;p14"/>
          <p:cNvSpPr/>
          <p:nvPr/>
        </p:nvSpPr>
        <p:spPr>
          <a:xfrm rot="-609900">
            <a:off x="257314" y="2319730"/>
            <a:ext cx="311318" cy="249720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5" name="Google Shape;985;p14"/>
          <p:cNvSpPr/>
          <p:nvPr/>
        </p:nvSpPr>
        <p:spPr>
          <a:xfrm>
            <a:off x="519250" y="5988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6" name="Google Shape;986;p14"/>
          <p:cNvSpPr/>
          <p:nvPr/>
        </p:nvSpPr>
        <p:spPr>
          <a:xfrm>
            <a:off x="56297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7" name="Google Shape;987;p14"/>
          <p:cNvSpPr/>
          <p:nvPr/>
        </p:nvSpPr>
        <p:spPr>
          <a:xfrm>
            <a:off x="422145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88" name="Google Shape;988;p14"/>
          <p:cNvGrpSpPr/>
          <p:nvPr/>
        </p:nvGrpSpPr>
        <p:grpSpPr>
          <a:xfrm>
            <a:off x="-121469" y="2016842"/>
            <a:ext cx="406380" cy="398287"/>
            <a:chOff x="7972900" y="1017250"/>
            <a:chExt cx="754791" cy="739760"/>
          </a:xfrm>
        </p:grpSpPr>
        <p:sp>
          <p:nvSpPr>
            <p:cNvPr id="989" name="Google Shape;989;p1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0" name="Google Shape;990;p1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1" name="Google Shape;991;p1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1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3" name="Google Shape;993;p14"/>
          <p:cNvGrpSpPr/>
          <p:nvPr/>
        </p:nvGrpSpPr>
        <p:grpSpPr>
          <a:xfrm rot="1984659" flipH="1">
            <a:off x="-362126" y="4988201"/>
            <a:ext cx="392553" cy="111935"/>
            <a:chOff x="3827225" y="3139400"/>
            <a:chExt cx="298975" cy="88200"/>
          </a:xfrm>
        </p:grpSpPr>
        <p:sp>
          <p:nvSpPr>
            <p:cNvPr id="994" name="Google Shape;994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5" name="Google Shape;995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96" name="Google Shape;996;p14"/>
          <p:cNvSpPr/>
          <p:nvPr/>
        </p:nvSpPr>
        <p:spPr>
          <a:xfrm rot="5400000">
            <a:off x="-43125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7" name="Google Shape;997;p14"/>
          <p:cNvGrpSpPr/>
          <p:nvPr/>
        </p:nvGrpSpPr>
        <p:grpSpPr>
          <a:xfrm rot="-1984659">
            <a:off x="-38377" y="3669260"/>
            <a:ext cx="392553" cy="111935"/>
            <a:chOff x="3827225" y="3139400"/>
            <a:chExt cx="298975" cy="88200"/>
          </a:xfrm>
        </p:grpSpPr>
        <p:sp>
          <p:nvSpPr>
            <p:cNvPr id="998" name="Google Shape;998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9" name="Google Shape;999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00" name="Google Shape;1000;p14"/>
          <p:cNvGrpSpPr/>
          <p:nvPr/>
        </p:nvGrpSpPr>
        <p:grpSpPr>
          <a:xfrm>
            <a:off x="-139771" y="53936"/>
            <a:ext cx="482481" cy="490933"/>
            <a:chOff x="1634175" y="4169925"/>
            <a:chExt cx="308275" cy="313675"/>
          </a:xfrm>
        </p:grpSpPr>
        <p:sp>
          <p:nvSpPr>
            <p:cNvPr id="1001" name="Google Shape;1001;p1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1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1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4" name="Google Shape;1004;p1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5" name="Google Shape;1005;p1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6" name="Google Shape;1006;p1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7" name="Google Shape;1007;p1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8" name="Google Shape;1008;p1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9" name="Google Shape;1009;p1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0" name="Google Shape;1010;p1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1" name="Google Shape;1011;p1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12" name="Google Shape;1012;p14"/>
          <p:cNvSpPr/>
          <p:nvPr/>
        </p:nvSpPr>
        <p:spPr>
          <a:xfrm>
            <a:off x="244535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3" name="Google Shape;1013;p14"/>
          <p:cNvSpPr/>
          <p:nvPr/>
        </p:nvSpPr>
        <p:spPr>
          <a:xfrm>
            <a:off x="257058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4" name="Google Shape;1014;p14"/>
          <p:cNvSpPr/>
          <p:nvPr/>
        </p:nvSpPr>
        <p:spPr>
          <a:xfrm>
            <a:off x="59095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5" name="Google Shape;1015;p14"/>
          <p:cNvSpPr/>
          <p:nvPr/>
        </p:nvSpPr>
        <p:spPr>
          <a:xfrm>
            <a:off x="363895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6" name="Google Shape;1016;p14"/>
          <p:cNvSpPr/>
          <p:nvPr/>
        </p:nvSpPr>
        <p:spPr>
          <a:xfrm>
            <a:off x="211495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17" name="Google Shape;1017;p14"/>
          <p:cNvSpPr/>
          <p:nvPr/>
        </p:nvSpPr>
        <p:spPr>
          <a:xfrm>
            <a:off x="287695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18" name="Google Shape;1018;p14"/>
          <p:cNvGrpSpPr/>
          <p:nvPr/>
        </p:nvGrpSpPr>
        <p:grpSpPr>
          <a:xfrm rot="2923779">
            <a:off x="-48347" y="1831492"/>
            <a:ext cx="299649" cy="85879"/>
            <a:chOff x="3827225" y="3139400"/>
            <a:chExt cx="298975" cy="88200"/>
          </a:xfrm>
        </p:grpSpPr>
        <p:sp>
          <p:nvSpPr>
            <p:cNvPr id="1019" name="Google Shape;1019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0" name="Google Shape;1020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21" name="Google Shape;1021;p14"/>
          <p:cNvGrpSpPr/>
          <p:nvPr/>
        </p:nvGrpSpPr>
        <p:grpSpPr>
          <a:xfrm>
            <a:off x="230310" y="408429"/>
            <a:ext cx="187566" cy="183830"/>
            <a:chOff x="7972900" y="1017250"/>
            <a:chExt cx="754791" cy="739760"/>
          </a:xfrm>
        </p:grpSpPr>
        <p:sp>
          <p:nvSpPr>
            <p:cNvPr id="1022" name="Google Shape;1022;p1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3" name="Google Shape;1023;p1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4" name="Google Shape;1024;p1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5" name="Google Shape;1025;p1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26" name="Google Shape;1026;p14"/>
          <p:cNvSpPr/>
          <p:nvPr/>
        </p:nvSpPr>
        <p:spPr>
          <a:xfrm rot="5400000">
            <a:off x="113400" y="29438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27" name="Google Shape;1027;p14"/>
          <p:cNvGrpSpPr/>
          <p:nvPr/>
        </p:nvGrpSpPr>
        <p:grpSpPr>
          <a:xfrm flipH="1">
            <a:off x="-278945" y="3984947"/>
            <a:ext cx="995211" cy="1086740"/>
            <a:chOff x="8232500" y="3951225"/>
            <a:chExt cx="1138425" cy="1243125"/>
          </a:xfrm>
        </p:grpSpPr>
        <p:sp>
          <p:nvSpPr>
            <p:cNvPr id="1028" name="Google Shape;1028;p14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9" name="Google Shape;1029;p14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0" name="Google Shape;1030;p14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1" name="Google Shape;1031;p14"/>
          <p:cNvGrpSpPr/>
          <p:nvPr/>
        </p:nvGrpSpPr>
        <p:grpSpPr>
          <a:xfrm>
            <a:off x="-147942" y="732488"/>
            <a:ext cx="924800" cy="948300"/>
            <a:chOff x="2100225" y="3794250"/>
            <a:chExt cx="924800" cy="948300"/>
          </a:xfrm>
        </p:grpSpPr>
        <p:sp>
          <p:nvSpPr>
            <p:cNvPr id="1032" name="Google Shape;1032;p14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3" name="Google Shape;1033;p14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4" name="Google Shape;1034;p14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5" name="Google Shape;1035;p14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6" name="Google Shape;1036;p14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7" name="Google Shape;1037;p14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8" name="Google Shape;1038;p14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39" name="Google Shape;1039;p14"/>
          <p:cNvSpPr/>
          <p:nvPr/>
        </p:nvSpPr>
        <p:spPr>
          <a:xfrm rot="1516635">
            <a:off x="-115201" y="4086841"/>
            <a:ext cx="249683" cy="200302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0" name="Google Shape;1040;p14"/>
          <p:cNvSpPr/>
          <p:nvPr/>
        </p:nvSpPr>
        <p:spPr>
          <a:xfrm>
            <a:off x="28458" y="2567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1" name="Google Shape;1041;p14"/>
          <p:cNvSpPr/>
          <p:nvPr/>
        </p:nvSpPr>
        <p:spPr>
          <a:xfrm>
            <a:off x="287695" y="1776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2" name="Google Shape;1042;p14"/>
          <p:cNvSpPr/>
          <p:nvPr/>
        </p:nvSpPr>
        <p:spPr>
          <a:xfrm>
            <a:off x="28458" y="5865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43" name="Google Shape;1043;p14"/>
          <p:cNvGrpSpPr/>
          <p:nvPr/>
        </p:nvGrpSpPr>
        <p:grpSpPr>
          <a:xfrm rot="2923779">
            <a:off x="332653" y="78892"/>
            <a:ext cx="299649" cy="85879"/>
            <a:chOff x="3827225" y="3139400"/>
            <a:chExt cx="298975" cy="88200"/>
          </a:xfrm>
        </p:grpSpPr>
        <p:sp>
          <p:nvSpPr>
            <p:cNvPr id="1044" name="Google Shape;1044;p1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5" name="Google Shape;1045;p1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CUSTOM_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0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7" name="Google Shape;1047;p15"/>
          <p:cNvSpPr txBox="1">
            <a:spLocks noGrp="1"/>
          </p:cNvSpPr>
          <p:nvPr>
            <p:ph type="title"/>
          </p:nvPr>
        </p:nvSpPr>
        <p:spPr>
          <a:xfrm>
            <a:off x="2351550" y="2968386"/>
            <a:ext cx="4440900" cy="54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  <p:sp>
        <p:nvSpPr>
          <p:cNvPr id="1048" name="Google Shape;1048;p15"/>
          <p:cNvSpPr txBox="1">
            <a:spLocks noGrp="1"/>
          </p:cNvSpPr>
          <p:nvPr>
            <p:ph type="subTitle" idx="1"/>
          </p:nvPr>
        </p:nvSpPr>
        <p:spPr>
          <a:xfrm>
            <a:off x="2319150" y="1913025"/>
            <a:ext cx="45057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700"/>
              <a:buNone/>
              <a:defRPr sz="1700">
                <a:solidFill>
                  <a:schemeClr val="accent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700"/>
              <a:buNone/>
              <a:defRPr sz="17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">
  <p:cSld name="CUSTOM_16">
    <p:spTree>
      <p:nvGrpSpPr>
        <p:cNvPr id="1" name="Shape 10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0" name="Google Shape;1050;p16"/>
          <p:cNvSpPr txBox="1">
            <a:spLocks noGrp="1"/>
          </p:cNvSpPr>
          <p:nvPr>
            <p:ph type="title"/>
          </p:nvPr>
        </p:nvSpPr>
        <p:spPr>
          <a:xfrm>
            <a:off x="781050" y="2228925"/>
            <a:ext cx="43506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000"/>
              <a:buNone/>
              <a:defRPr sz="40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CUSTOM_9"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7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053" name="Google Shape;1053;p17"/>
          <p:cNvGrpSpPr/>
          <p:nvPr/>
        </p:nvGrpSpPr>
        <p:grpSpPr>
          <a:xfrm>
            <a:off x="8819633" y="-127668"/>
            <a:ext cx="500955" cy="490979"/>
            <a:chOff x="7972900" y="1017250"/>
            <a:chExt cx="754791" cy="739760"/>
          </a:xfrm>
        </p:grpSpPr>
        <p:sp>
          <p:nvSpPr>
            <p:cNvPr id="1054" name="Google Shape;1054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5" name="Google Shape;1055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6" name="Google Shape;1056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7" name="Google Shape;1057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8" name="Google Shape;1058;p17"/>
          <p:cNvSpPr/>
          <p:nvPr/>
        </p:nvSpPr>
        <p:spPr>
          <a:xfrm>
            <a:off x="6540350" y="492950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9" name="Google Shape;1059;p17"/>
          <p:cNvSpPr/>
          <p:nvPr/>
        </p:nvSpPr>
        <p:spPr>
          <a:xfrm>
            <a:off x="1147427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0" name="Google Shape;1060;p17"/>
          <p:cNvSpPr/>
          <p:nvPr/>
        </p:nvSpPr>
        <p:spPr>
          <a:xfrm>
            <a:off x="3828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1" name="Google Shape;1061;p17"/>
          <p:cNvSpPr/>
          <p:nvPr/>
        </p:nvSpPr>
        <p:spPr>
          <a:xfrm>
            <a:off x="8283351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2" name="Google Shape;1062;p17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3" name="Google Shape;1063;p17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4" name="Google Shape;1064;p17"/>
          <p:cNvSpPr/>
          <p:nvPr/>
        </p:nvSpPr>
        <p:spPr>
          <a:xfrm>
            <a:off x="8941312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5" name="Google Shape;1065;p17"/>
          <p:cNvSpPr/>
          <p:nvPr/>
        </p:nvSpPr>
        <p:spPr>
          <a:xfrm>
            <a:off x="8583305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6" name="Google Shape;1066;p17"/>
          <p:cNvSpPr/>
          <p:nvPr/>
        </p:nvSpPr>
        <p:spPr>
          <a:xfrm>
            <a:off x="5142557" y="4988770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67" name="Google Shape;1067;p17"/>
          <p:cNvGrpSpPr/>
          <p:nvPr/>
        </p:nvGrpSpPr>
        <p:grpSpPr>
          <a:xfrm rot="-1984678">
            <a:off x="706176" y="110750"/>
            <a:ext cx="457956" cy="130588"/>
            <a:chOff x="3827225" y="3139400"/>
            <a:chExt cx="298975" cy="88200"/>
          </a:xfrm>
        </p:grpSpPr>
        <p:sp>
          <p:nvSpPr>
            <p:cNvPr id="1068" name="Google Shape;1068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70" name="Google Shape;1070;p17"/>
          <p:cNvGrpSpPr/>
          <p:nvPr/>
        </p:nvGrpSpPr>
        <p:grpSpPr>
          <a:xfrm>
            <a:off x="-57152" y="3993504"/>
            <a:ext cx="406380" cy="398287"/>
            <a:chOff x="7972900" y="1017250"/>
            <a:chExt cx="754791" cy="739760"/>
          </a:xfrm>
        </p:grpSpPr>
        <p:sp>
          <p:nvSpPr>
            <p:cNvPr id="1071" name="Google Shape;1071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75" name="Google Shape;1075;p17"/>
          <p:cNvSpPr/>
          <p:nvPr/>
        </p:nvSpPr>
        <p:spPr>
          <a:xfrm rot="5400000">
            <a:off x="8254545" y="-93200"/>
            <a:ext cx="291271" cy="23365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76" name="Google Shape;1076;p17"/>
          <p:cNvGrpSpPr/>
          <p:nvPr/>
        </p:nvGrpSpPr>
        <p:grpSpPr>
          <a:xfrm>
            <a:off x="574274" y="4759892"/>
            <a:ext cx="164620" cy="161342"/>
            <a:chOff x="7972900" y="1017250"/>
            <a:chExt cx="754791" cy="739760"/>
          </a:xfrm>
        </p:grpSpPr>
        <p:sp>
          <p:nvSpPr>
            <p:cNvPr id="1077" name="Google Shape;1077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1" name="Google Shape;1081;p17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1082" name="Google Shape;1082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84" name="Google Shape;1084;p17"/>
          <p:cNvSpPr/>
          <p:nvPr/>
        </p:nvSpPr>
        <p:spPr>
          <a:xfrm rot="4276707">
            <a:off x="7625650" y="5004047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5" name="Google Shape;1085;p17"/>
          <p:cNvSpPr/>
          <p:nvPr/>
        </p:nvSpPr>
        <p:spPr>
          <a:xfrm rot="5400000">
            <a:off x="2275805" y="49015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6" name="Google Shape;1086;p17"/>
          <p:cNvGrpSpPr/>
          <p:nvPr/>
        </p:nvGrpSpPr>
        <p:grpSpPr>
          <a:xfrm rot="-1984659">
            <a:off x="4749115" y="4945722"/>
            <a:ext cx="392553" cy="111935"/>
            <a:chOff x="3827225" y="3139400"/>
            <a:chExt cx="298975" cy="88200"/>
          </a:xfrm>
        </p:grpSpPr>
        <p:sp>
          <p:nvSpPr>
            <p:cNvPr id="1087" name="Google Shape;1087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17"/>
          <p:cNvGrpSpPr/>
          <p:nvPr/>
        </p:nvGrpSpPr>
        <p:grpSpPr>
          <a:xfrm>
            <a:off x="2008277" y="4986604"/>
            <a:ext cx="187566" cy="183830"/>
            <a:chOff x="7972900" y="1017250"/>
            <a:chExt cx="754791" cy="739760"/>
          </a:xfrm>
        </p:grpSpPr>
        <p:sp>
          <p:nvSpPr>
            <p:cNvPr id="1090" name="Google Shape;1090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94" name="Google Shape;1094;p17"/>
          <p:cNvSpPr/>
          <p:nvPr/>
        </p:nvSpPr>
        <p:spPr>
          <a:xfrm>
            <a:off x="6119895" y="468470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95" name="Google Shape;1095;p17"/>
          <p:cNvGrpSpPr/>
          <p:nvPr/>
        </p:nvGrpSpPr>
        <p:grpSpPr>
          <a:xfrm rot="3704533">
            <a:off x="2805896" y="133095"/>
            <a:ext cx="299645" cy="85878"/>
            <a:chOff x="3827225" y="3139400"/>
            <a:chExt cx="298975" cy="88200"/>
          </a:xfrm>
        </p:grpSpPr>
        <p:sp>
          <p:nvSpPr>
            <p:cNvPr id="1096" name="Google Shape;1096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7" name="Google Shape;1097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8" name="Google Shape;1098;p17"/>
          <p:cNvGrpSpPr/>
          <p:nvPr/>
        </p:nvGrpSpPr>
        <p:grpSpPr>
          <a:xfrm>
            <a:off x="990999" y="4899080"/>
            <a:ext cx="403224" cy="410256"/>
            <a:chOff x="1634175" y="4169925"/>
            <a:chExt cx="308275" cy="313675"/>
          </a:xfrm>
        </p:grpSpPr>
        <p:sp>
          <p:nvSpPr>
            <p:cNvPr id="1099" name="Google Shape;1099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0" name="Google Shape;1100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3" name="Google Shape;1103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4" name="Google Shape;1104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5" name="Google Shape;1105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17"/>
          <p:cNvGrpSpPr/>
          <p:nvPr/>
        </p:nvGrpSpPr>
        <p:grpSpPr>
          <a:xfrm rot="5891428">
            <a:off x="5648524" y="-259149"/>
            <a:ext cx="562825" cy="572683"/>
            <a:chOff x="1634175" y="4169925"/>
            <a:chExt cx="308275" cy="313675"/>
          </a:xfrm>
        </p:grpSpPr>
        <p:sp>
          <p:nvSpPr>
            <p:cNvPr id="1111" name="Google Shape;1111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5" name="Google Shape;1115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6" name="Google Shape;1116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7" name="Google Shape;1117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8" name="Google Shape;1118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9" name="Google Shape;1119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0" name="Google Shape;1120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1" name="Google Shape;1121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22" name="Google Shape;1122;p17"/>
          <p:cNvSpPr/>
          <p:nvPr/>
        </p:nvSpPr>
        <p:spPr>
          <a:xfrm rot="9900466">
            <a:off x="247701" y="1366608"/>
            <a:ext cx="249682" cy="20029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23" name="Google Shape;1123;p17"/>
          <p:cNvGrpSpPr/>
          <p:nvPr/>
        </p:nvGrpSpPr>
        <p:grpSpPr>
          <a:xfrm rot="1897205">
            <a:off x="-183151" y="1502845"/>
            <a:ext cx="392563" cy="111938"/>
            <a:chOff x="3827225" y="3139400"/>
            <a:chExt cx="298975" cy="88200"/>
          </a:xfrm>
        </p:grpSpPr>
        <p:sp>
          <p:nvSpPr>
            <p:cNvPr id="1124" name="Google Shape;1124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5" name="Google Shape;1125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26" name="Google Shape;1126;p17"/>
          <p:cNvGrpSpPr/>
          <p:nvPr/>
        </p:nvGrpSpPr>
        <p:grpSpPr>
          <a:xfrm rot="2246241">
            <a:off x="-95325" y="3092593"/>
            <a:ext cx="482474" cy="490925"/>
            <a:chOff x="1634175" y="4169925"/>
            <a:chExt cx="308275" cy="313675"/>
          </a:xfrm>
        </p:grpSpPr>
        <p:sp>
          <p:nvSpPr>
            <p:cNvPr id="1127" name="Google Shape;1127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8" name="Google Shape;1128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6" name="Google Shape;1136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7" name="Google Shape;1137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38" name="Google Shape;1138;p17"/>
          <p:cNvSpPr/>
          <p:nvPr/>
        </p:nvSpPr>
        <p:spPr>
          <a:xfrm rot="5400000">
            <a:off x="3974380" y="17279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17"/>
          <p:cNvSpPr/>
          <p:nvPr/>
        </p:nvSpPr>
        <p:spPr>
          <a:xfrm>
            <a:off x="4863227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17"/>
          <p:cNvSpPr/>
          <p:nvPr/>
        </p:nvSpPr>
        <p:spPr>
          <a:xfrm>
            <a:off x="323956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17"/>
          <p:cNvSpPr/>
          <p:nvPr/>
        </p:nvSpPr>
        <p:spPr>
          <a:xfrm>
            <a:off x="1231663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17"/>
          <p:cNvSpPr/>
          <p:nvPr/>
        </p:nvSpPr>
        <p:spPr>
          <a:xfrm>
            <a:off x="5813963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17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17"/>
          <p:cNvSpPr/>
          <p:nvPr/>
        </p:nvSpPr>
        <p:spPr>
          <a:xfrm>
            <a:off x="305513" y="35782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45" name="Google Shape;1145;p17"/>
          <p:cNvGrpSpPr/>
          <p:nvPr/>
        </p:nvGrpSpPr>
        <p:grpSpPr>
          <a:xfrm>
            <a:off x="1420184" y="-145627"/>
            <a:ext cx="482481" cy="490933"/>
            <a:chOff x="1634175" y="4169925"/>
            <a:chExt cx="308275" cy="313675"/>
          </a:xfrm>
        </p:grpSpPr>
        <p:sp>
          <p:nvSpPr>
            <p:cNvPr id="1146" name="Google Shape;1146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7" name="Google Shape;1147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8" name="Google Shape;1148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9" name="Google Shape;1149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0" name="Google Shape;1150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1" name="Google Shape;1151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2" name="Google Shape;1152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5" name="Google Shape;1155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6" name="Google Shape;1156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7" name="Google Shape;1157;p17"/>
          <p:cNvGrpSpPr/>
          <p:nvPr/>
        </p:nvGrpSpPr>
        <p:grpSpPr>
          <a:xfrm>
            <a:off x="8745246" y="3824673"/>
            <a:ext cx="482481" cy="490933"/>
            <a:chOff x="1634175" y="4169925"/>
            <a:chExt cx="308275" cy="313675"/>
          </a:xfrm>
        </p:grpSpPr>
        <p:sp>
          <p:nvSpPr>
            <p:cNvPr id="1158" name="Google Shape;1158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69" name="Google Shape;1169;p17"/>
          <p:cNvSpPr/>
          <p:nvPr/>
        </p:nvSpPr>
        <p:spPr>
          <a:xfrm rot="10660333">
            <a:off x="8899794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0" name="Google Shape;1170;p17"/>
          <p:cNvGrpSpPr/>
          <p:nvPr/>
        </p:nvGrpSpPr>
        <p:grpSpPr>
          <a:xfrm>
            <a:off x="8995374" y="2554868"/>
            <a:ext cx="248024" cy="243085"/>
            <a:chOff x="7972900" y="1017250"/>
            <a:chExt cx="754791" cy="739760"/>
          </a:xfrm>
        </p:grpSpPr>
        <p:sp>
          <p:nvSpPr>
            <p:cNvPr id="1171" name="Google Shape;1171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3" name="Google Shape;1173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4" name="Google Shape;1174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5" name="Google Shape;1175;p17"/>
          <p:cNvGrpSpPr/>
          <p:nvPr/>
        </p:nvGrpSpPr>
        <p:grpSpPr>
          <a:xfrm rot="941187">
            <a:off x="8873832" y="1728157"/>
            <a:ext cx="392555" cy="111937"/>
            <a:chOff x="3827225" y="3139400"/>
            <a:chExt cx="298975" cy="88200"/>
          </a:xfrm>
        </p:grpSpPr>
        <p:sp>
          <p:nvSpPr>
            <p:cNvPr id="1176" name="Google Shape;1176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8" name="Google Shape;1178;p17"/>
          <p:cNvSpPr/>
          <p:nvPr/>
        </p:nvSpPr>
        <p:spPr>
          <a:xfrm>
            <a:off x="8941303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79" name="Google Shape;1179;p17"/>
          <p:cNvGrpSpPr/>
          <p:nvPr/>
        </p:nvGrpSpPr>
        <p:grpSpPr>
          <a:xfrm rot="3704533">
            <a:off x="1554340" y="4994120"/>
            <a:ext cx="299645" cy="85878"/>
            <a:chOff x="3827225" y="3139400"/>
            <a:chExt cx="298975" cy="88200"/>
          </a:xfrm>
        </p:grpSpPr>
        <p:sp>
          <p:nvSpPr>
            <p:cNvPr id="1180" name="Google Shape;1180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2" name="Google Shape;1182;p17"/>
          <p:cNvGrpSpPr/>
          <p:nvPr/>
        </p:nvGrpSpPr>
        <p:grpSpPr>
          <a:xfrm rot="4880212">
            <a:off x="2975832" y="4715341"/>
            <a:ext cx="562827" cy="572686"/>
            <a:chOff x="1634175" y="4169925"/>
            <a:chExt cx="308275" cy="313675"/>
          </a:xfrm>
        </p:grpSpPr>
        <p:sp>
          <p:nvSpPr>
            <p:cNvPr id="1183" name="Google Shape;1183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4" name="Google Shape;1184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5" name="Google Shape;1185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0" name="Google Shape;1190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1" name="Google Shape;1191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2" name="Google Shape;1192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3" name="Google Shape;1193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94" name="Google Shape;1194;p17"/>
          <p:cNvGrpSpPr/>
          <p:nvPr/>
        </p:nvGrpSpPr>
        <p:grpSpPr>
          <a:xfrm rot="-6937582">
            <a:off x="3908052" y="4945715"/>
            <a:ext cx="392572" cy="111932"/>
            <a:chOff x="3827225" y="3139400"/>
            <a:chExt cx="298975" cy="88200"/>
          </a:xfrm>
        </p:grpSpPr>
        <p:sp>
          <p:nvSpPr>
            <p:cNvPr id="1195" name="Google Shape;1195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6" name="Google Shape;1196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97" name="Google Shape;1197;p17"/>
          <p:cNvSpPr/>
          <p:nvPr/>
        </p:nvSpPr>
        <p:spPr>
          <a:xfrm rot="10163395">
            <a:off x="4288943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8" name="Google Shape;1198;p17"/>
          <p:cNvGrpSpPr/>
          <p:nvPr/>
        </p:nvGrpSpPr>
        <p:grpSpPr>
          <a:xfrm>
            <a:off x="7897887" y="4839356"/>
            <a:ext cx="248024" cy="243085"/>
            <a:chOff x="7972900" y="1017250"/>
            <a:chExt cx="754791" cy="739760"/>
          </a:xfrm>
        </p:grpSpPr>
        <p:sp>
          <p:nvSpPr>
            <p:cNvPr id="1199" name="Google Shape;1199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03" name="Google Shape;1203;p17"/>
          <p:cNvSpPr/>
          <p:nvPr/>
        </p:nvSpPr>
        <p:spPr>
          <a:xfrm>
            <a:off x="4605300" y="5002134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4" name="Google Shape;1204;p17"/>
          <p:cNvSpPr/>
          <p:nvPr/>
        </p:nvSpPr>
        <p:spPr>
          <a:xfrm>
            <a:off x="5273613" y="4792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5" name="Google Shape;1205;p17"/>
          <p:cNvSpPr/>
          <p:nvPr/>
        </p:nvSpPr>
        <p:spPr>
          <a:xfrm>
            <a:off x="3947387" y="4716108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6" name="Google Shape;1206;p17"/>
          <p:cNvSpPr/>
          <p:nvPr/>
        </p:nvSpPr>
        <p:spPr>
          <a:xfrm>
            <a:off x="2931787" y="5057820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7" name="Google Shape;1207;p17"/>
          <p:cNvSpPr/>
          <p:nvPr/>
        </p:nvSpPr>
        <p:spPr>
          <a:xfrm>
            <a:off x="2233712" y="50399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8" name="Google Shape;1208;p17"/>
          <p:cNvSpPr/>
          <p:nvPr/>
        </p:nvSpPr>
        <p:spPr>
          <a:xfrm>
            <a:off x="8067712" y="45956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9" name="Google Shape;1209;p17"/>
          <p:cNvSpPr/>
          <p:nvPr/>
        </p:nvSpPr>
        <p:spPr>
          <a:xfrm>
            <a:off x="7632446" y="4845611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0" name="Google Shape;1210;p17"/>
          <p:cNvSpPr/>
          <p:nvPr/>
        </p:nvSpPr>
        <p:spPr>
          <a:xfrm>
            <a:off x="73819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1" name="Google Shape;1211;p17"/>
          <p:cNvSpPr/>
          <p:nvPr/>
        </p:nvSpPr>
        <p:spPr>
          <a:xfrm>
            <a:off x="37243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2" name="Google Shape;1212;p17"/>
          <p:cNvSpPr/>
          <p:nvPr/>
        </p:nvSpPr>
        <p:spPr>
          <a:xfrm>
            <a:off x="574287" y="374048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3" name="Google Shape;1213;p17"/>
          <p:cNvSpPr/>
          <p:nvPr/>
        </p:nvSpPr>
        <p:spPr>
          <a:xfrm>
            <a:off x="1133512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4" name="Google Shape;1214;p17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5" name="Google Shape;1215;p17"/>
          <p:cNvSpPr/>
          <p:nvPr/>
        </p:nvSpPr>
        <p:spPr>
          <a:xfrm>
            <a:off x="8982112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16" name="Google Shape;1216;p17"/>
          <p:cNvGrpSpPr/>
          <p:nvPr/>
        </p:nvGrpSpPr>
        <p:grpSpPr>
          <a:xfrm rot="-1984678">
            <a:off x="5077388" y="-41650"/>
            <a:ext cx="457956" cy="130588"/>
            <a:chOff x="3827225" y="3139400"/>
            <a:chExt cx="298975" cy="88200"/>
          </a:xfrm>
        </p:grpSpPr>
        <p:sp>
          <p:nvSpPr>
            <p:cNvPr id="1217" name="Google Shape;1217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19" name="Google Shape;1219;p17"/>
          <p:cNvSpPr/>
          <p:nvPr/>
        </p:nvSpPr>
        <p:spPr>
          <a:xfrm rot="9651179">
            <a:off x="7310613" y="-73029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0" name="Google Shape;1220;p17"/>
          <p:cNvSpPr/>
          <p:nvPr/>
        </p:nvSpPr>
        <p:spPr>
          <a:xfrm>
            <a:off x="7135505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1" name="Google Shape;1221;p17"/>
          <p:cNvGrpSpPr/>
          <p:nvPr/>
        </p:nvGrpSpPr>
        <p:grpSpPr>
          <a:xfrm rot="6972735">
            <a:off x="3705650" y="-19298"/>
            <a:ext cx="299653" cy="85878"/>
            <a:chOff x="3827225" y="3139400"/>
            <a:chExt cx="298975" cy="88200"/>
          </a:xfrm>
        </p:grpSpPr>
        <p:sp>
          <p:nvSpPr>
            <p:cNvPr id="1222" name="Google Shape;1222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24" name="Google Shape;1224;p17"/>
          <p:cNvSpPr/>
          <p:nvPr/>
        </p:nvSpPr>
        <p:spPr>
          <a:xfrm rot="5400000">
            <a:off x="2917255" y="-49206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25" name="Google Shape;1225;p17"/>
          <p:cNvGrpSpPr/>
          <p:nvPr/>
        </p:nvGrpSpPr>
        <p:grpSpPr>
          <a:xfrm rot="-4995319">
            <a:off x="3250290" y="-176256"/>
            <a:ext cx="399763" cy="406750"/>
            <a:chOff x="1634175" y="4169925"/>
            <a:chExt cx="308275" cy="313675"/>
          </a:xfrm>
        </p:grpSpPr>
        <p:sp>
          <p:nvSpPr>
            <p:cNvPr id="1226" name="Google Shape;1226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4" name="Google Shape;1234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5" name="Google Shape;1235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6" name="Google Shape;1236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37" name="Google Shape;1237;p17"/>
          <p:cNvSpPr/>
          <p:nvPr/>
        </p:nvSpPr>
        <p:spPr>
          <a:xfrm>
            <a:off x="4181512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38" name="Google Shape;1238;p17"/>
          <p:cNvGrpSpPr/>
          <p:nvPr/>
        </p:nvGrpSpPr>
        <p:grpSpPr>
          <a:xfrm>
            <a:off x="1995552" y="33604"/>
            <a:ext cx="187566" cy="183830"/>
            <a:chOff x="7972900" y="1017250"/>
            <a:chExt cx="754791" cy="739760"/>
          </a:xfrm>
        </p:grpSpPr>
        <p:sp>
          <p:nvSpPr>
            <p:cNvPr id="1239" name="Google Shape;1239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0" name="Google Shape;1240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1" name="Google Shape;1241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2" name="Google Shape;1242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43" name="Google Shape;1243;p17"/>
          <p:cNvSpPr/>
          <p:nvPr/>
        </p:nvSpPr>
        <p:spPr>
          <a:xfrm>
            <a:off x="555925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17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17"/>
          <p:cNvSpPr/>
          <p:nvPr/>
        </p:nvSpPr>
        <p:spPr>
          <a:xfrm>
            <a:off x="252013" y="1189148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17"/>
          <p:cNvGrpSpPr/>
          <p:nvPr/>
        </p:nvGrpSpPr>
        <p:grpSpPr>
          <a:xfrm rot="-1115751">
            <a:off x="-82832" y="3628988"/>
            <a:ext cx="299640" cy="85875"/>
            <a:chOff x="3827225" y="3139400"/>
            <a:chExt cx="298975" cy="88200"/>
          </a:xfrm>
        </p:grpSpPr>
        <p:sp>
          <p:nvSpPr>
            <p:cNvPr id="1247" name="Google Shape;1247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49" name="Google Shape;1249;p17"/>
          <p:cNvGrpSpPr/>
          <p:nvPr/>
        </p:nvGrpSpPr>
        <p:grpSpPr>
          <a:xfrm>
            <a:off x="223290" y="2853016"/>
            <a:ext cx="187566" cy="183830"/>
            <a:chOff x="7972900" y="1017250"/>
            <a:chExt cx="754791" cy="739760"/>
          </a:xfrm>
        </p:grpSpPr>
        <p:sp>
          <p:nvSpPr>
            <p:cNvPr id="1250" name="Google Shape;1250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54" name="Google Shape;1254;p17"/>
          <p:cNvSpPr/>
          <p:nvPr/>
        </p:nvSpPr>
        <p:spPr>
          <a:xfrm rot="436213">
            <a:off x="-111709" y="2878645"/>
            <a:ext cx="249670" cy="20030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55" name="Google Shape;1255;p17"/>
          <p:cNvGrpSpPr/>
          <p:nvPr/>
        </p:nvGrpSpPr>
        <p:grpSpPr>
          <a:xfrm rot="-4980949">
            <a:off x="8848603" y="1190894"/>
            <a:ext cx="354682" cy="371949"/>
            <a:chOff x="1634175" y="4169925"/>
            <a:chExt cx="308275" cy="313675"/>
          </a:xfrm>
        </p:grpSpPr>
        <p:sp>
          <p:nvSpPr>
            <p:cNvPr id="1256" name="Google Shape;1256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8" name="Google Shape;1258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9" name="Google Shape;1259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4" name="Google Shape;1264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5" name="Google Shape;1265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67" name="Google Shape;1267;p17"/>
          <p:cNvSpPr/>
          <p:nvPr/>
        </p:nvSpPr>
        <p:spPr>
          <a:xfrm rot="10660333">
            <a:off x="8921344" y="479230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8" name="Google Shape;1268;p17"/>
          <p:cNvSpPr/>
          <p:nvPr/>
        </p:nvSpPr>
        <p:spPr>
          <a:xfrm rot="4276707">
            <a:off x="8801238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9" name="Google Shape;1269;p17"/>
          <p:cNvSpPr/>
          <p:nvPr/>
        </p:nvSpPr>
        <p:spPr>
          <a:xfrm>
            <a:off x="8905912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70" name="Google Shape;1270;p17"/>
          <p:cNvGrpSpPr/>
          <p:nvPr/>
        </p:nvGrpSpPr>
        <p:grpSpPr>
          <a:xfrm>
            <a:off x="8075959" y="4297197"/>
            <a:ext cx="995211" cy="1086740"/>
            <a:chOff x="8232500" y="3951225"/>
            <a:chExt cx="1138425" cy="1243125"/>
          </a:xfrm>
        </p:grpSpPr>
        <p:sp>
          <p:nvSpPr>
            <p:cNvPr id="1271" name="Google Shape;1271;p17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17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17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4" name="Google Shape;1274;p17"/>
          <p:cNvGrpSpPr/>
          <p:nvPr/>
        </p:nvGrpSpPr>
        <p:grpSpPr>
          <a:xfrm flipH="1">
            <a:off x="-320791" y="-8978"/>
            <a:ext cx="995211" cy="1086740"/>
            <a:chOff x="8232500" y="3951225"/>
            <a:chExt cx="1138425" cy="1243125"/>
          </a:xfrm>
        </p:grpSpPr>
        <p:sp>
          <p:nvSpPr>
            <p:cNvPr id="1275" name="Google Shape;1275;p17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17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17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78" name="Google Shape;1278;p17"/>
          <p:cNvGrpSpPr/>
          <p:nvPr/>
        </p:nvGrpSpPr>
        <p:grpSpPr>
          <a:xfrm rot="8307516" flipH="1">
            <a:off x="4360903" y="-424067"/>
            <a:ext cx="870006" cy="950019"/>
            <a:chOff x="8232500" y="3951225"/>
            <a:chExt cx="1138425" cy="1243125"/>
          </a:xfrm>
        </p:grpSpPr>
        <p:sp>
          <p:nvSpPr>
            <p:cNvPr id="1279" name="Google Shape;1279;p17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17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17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82" name="Google Shape;1282;p17"/>
          <p:cNvGrpSpPr/>
          <p:nvPr/>
        </p:nvGrpSpPr>
        <p:grpSpPr>
          <a:xfrm>
            <a:off x="-397318" y="3781107"/>
            <a:ext cx="1174219" cy="1204057"/>
            <a:chOff x="2100225" y="3794250"/>
            <a:chExt cx="924800" cy="948300"/>
          </a:xfrm>
        </p:grpSpPr>
        <p:sp>
          <p:nvSpPr>
            <p:cNvPr id="1283" name="Google Shape;1283;p17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17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17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17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17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17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17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0" name="Google Shape;1290;p17"/>
          <p:cNvGrpSpPr/>
          <p:nvPr/>
        </p:nvGrpSpPr>
        <p:grpSpPr>
          <a:xfrm flipH="1">
            <a:off x="8679596" y="3173209"/>
            <a:ext cx="553215" cy="567273"/>
            <a:chOff x="2100225" y="3794250"/>
            <a:chExt cx="924800" cy="948300"/>
          </a:xfrm>
        </p:grpSpPr>
        <p:sp>
          <p:nvSpPr>
            <p:cNvPr id="1291" name="Google Shape;1291;p17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2" name="Google Shape;1292;p17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3" name="Google Shape;1293;p17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17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17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17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17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8" name="Google Shape;1298;p17"/>
          <p:cNvGrpSpPr/>
          <p:nvPr/>
        </p:nvGrpSpPr>
        <p:grpSpPr>
          <a:xfrm rot="-6937582">
            <a:off x="2618802" y="4981065"/>
            <a:ext cx="392572" cy="111932"/>
            <a:chOff x="3827225" y="3139400"/>
            <a:chExt cx="298975" cy="88200"/>
          </a:xfrm>
        </p:grpSpPr>
        <p:sp>
          <p:nvSpPr>
            <p:cNvPr id="1299" name="Google Shape;1299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0" name="Google Shape;1300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1" name="Google Shape;1301;p17"/>
          <p:cNvSpPr/>
          <p:nvPr/>
        </p:nvSpPr>
        <p:spPr>
          <a:xfrm>
            <a:off x="1768413" y="4792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17"/>
          <p:cNvSpPr/>
          <p:nvPr/>
        </p:nvSpPr>
        <p:spPr>
          <a:xfrm>
            <a:off x="1030837" y="489698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3" name="Google Shape;1303;p17"/>
          <p:cNvGrpSpPr/>
          <p:nvPr/>
        </p:nvGrpSpPr>
        <p:grpSpPr>
          <a:xfrm>
            <a:off x="3653112" y="4839356"/>
            <a:ext cx="248024" cy="243085"/>
            <a:chOff x="7972900" y="1017250"/>
            <a:chExt cx="754791" cy="739760"/>
          </a:xfrm>
        </p:grpSpPr>
        <p:sp>
          <p:nvSpPr>
            <p:cNvPr id="1304" name="Google Shape;1304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5" name="Google Shape;1305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6" name="Google Shape;1306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7" name="Google Shape;1307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08" name="Google Shape;1308;p17"/>
          <p:cNvSpPr/>
          <p:nvPr/>
        </p:nvSpPr>
        <p:spPr>
          <a:xfrm>
            <a:off x="3495712" y="482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9" name="Google Shape;1309;p17"/>
          <p:cNvSpPr/>
          <p:nvPr/>
        </p:nvSpPr>
        <p:spPr>
          <a:xfrm>
            <a:off x="2135079" y="4846179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0" name="Google Shape;1310;p17"/>
          <p:cNvSpPr/>
          <p:nvPr/>
        </p:nvSpPr>
        <p:spPr>
          <a:xfrm>
            <a:off x="2572620" y="4998579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11" name="Google Shape;1311;p17"/>
          <p:cNvGrpSpPr/>
          <p:nvPr/>
        </p:nvGrpSpPr>
        <p:grpSpPr>
          <a:xfrm rot="3704533">
            <a:off x="6136249" y="5052523"/>
            <a:ext cx="299645" cy="85878"/>
            <a:chOff x="3827225" y="3139400"/>
            <a:chExt cx="298975" cy="88200"/>
          </a:xfrm>
        </p:grpSpPr>
        <p:sp>
          <p:nvSpPr>
            <p:cNvPr id="1312" name="Google Shape;1312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14" name="Google Shape;1314;p17"/>
          <p:cNvGrpSpPr/>
          <p:nvPr/>
        </p:nvGrpSpPr>
        <p:grpSpPr>
          <a:xfrm rot="-4328561">
            <a:off x="6975081" y="4899076"/>
            <a:ext cx="403229" cy="410252"/>
            <a:chOff x="1634175" y="4169925"/>
            <a:chExt cx="308275" cy="313675"/>
          </a:xfrm>
        </p:grpSpPr>
        <p:sp>
          <p:nvSpPr>
            <p:cNvPr id="1315" name="Google Shape;1315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1" name="Google Shape;1321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2" name="Google Shape;1322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6" name="Google Shape;1326;p17"/>
          <p:cNvGrpSpPr/>
          <p:nvPr/>
        </p:nvGrpSpPr>
        <p:grpSpPr>
          <a:xfrm>
            <a:off x="5556508" y="4678184"/>
            <a:ext cx="553215" cy="567273"/>
            <a:chOff x="2100225" y="3794250"/>
            <a:chExt cx="924800" cy="948300"/>
          </a:xfrm>
        </p:grpSpPr>
        <p:sp>
          <p:nvSpPr>
            <p:cNvPr id="1327" name="Google Shape;1327;p17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17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17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17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17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17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17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4" name="Google Shape;1334;p17"/>
          <p:cNvGrpSpPr/>
          <p:nvPr/>
        </p:nvGrpSpPr>
        <p:grpSpPr>
          <a:xfrm>
            <a:off x="6420890" y="4825754"/>
            <a:ext cx="187566" cy="183830"/>
            <a:chOff x="7972900" y="1017250"/>
            <a:chExt cx="754791" cy="739760"/>
          </a:xfrm>
        </p:grpSpPr>
        <p:sp>
          <p:nvSpPr>
            <p:cNvPr id="1335" name="Google Shape;1335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39" name="Google Shape;1339;p17"/>
          <p:cNvGrpSpPr/>
          <p:nvPr/>
        </p:nvGrpSpPr>
        <p:grpSpPr>
          <a:xfrm rot="-6937582">
            <a:off x="7145915" y="4810903"/>
            <a:ext cx="392572" cy="111932"/>
            <a:chOff x="3827225" y="3139400"/>
            <a:chExt cx="298975" cy="88200"/>
          </a:xfrm>
        </p:grpSpPr>
        <p:sp>
          <p:nvSpPr>
            <p:cNvPr id="1340" name="Google Shape;1340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2" name="Google Shape;1342;p17"/>
          <p:cNvGrpSpPr/>
          <p:nvPr/>
        </p:nvGrpSpPr>
        <p:grpSpPr>
          <a:xfrm rot="-1984678">
            <a:off x="-161987" y="2482962"/>
            <a:ext cx="457956" cy="130588"/>
            <a:chOff x="3827225" y="3139400"/>
            <a:chExt cx="298975" cy="88200"/>
          </a:xfrm>
        </p:grpSpPr>
        <p:sp>
          <p:nvSpPr>
            <p:cNvPr id="1343" name="Google Shape;1343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5" name="Google Shape;1345;p17"/>
          <p:cNvSpPr/>
          <p:nvPr/>
        </p:nvSpPr>
        <p:spPr>
          <a:xfrm>
            <a:off x="115364" y="27136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46" name="Google Shape;1346;p17"/>
          <p:cNvGrpSpPr/>
          <p:nvPr/>
        </p:nvGrpSpPr>
        <p:grpSpPr>
          <a:xfrm rot="-5217615">
            <a:off x="-125504" y="1109965"/>
            <a:ext cx="316828" cy="329278"/>
            <a:chOff x="1634175" y="4169925"/>
            <a:chExt cx="308275" cy="313675"/>
          </a:xfrm>
        </p:grpSpPr>
        <p:sp>
          <p:nvSpPr>
            <p:cNvPr id="1347" name="Google Shape;1347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9" name="Google Shape;1349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0" name="Google Shape;1350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5" name="Google Shape;1355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6" name="Google Shape;1356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58" name="Google Shape;1358;p17"/>
          <p:cNvSpPr/>
          <p:nvPr/>
        </p:nvSpPr>
        <p:spPr>
          <a:xfrm rot="1093775">
            <a:off x="-71879" y="1980029"/>
            <a:ext cx="435565" cy="34938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59" name="Google Shape;1359;p17"/>
          <p:cNvGrpSpPr/>
          <p:nvPr/>
        </p:nvGrpSpPr>
        <p:grpSpPr>
          <a:xfrm>
            <a:off x="52127" y="1754754"/>
            <a:ext cx="187566" cy="183830"/>
            <a:chOff x="7972900" y="1017250"/>
            <a:chExt cx="754791" cy="739760"/>
          </a:xfrm>
        </p:grpSpPr>
        <p:sp>
          <p:nvSpPr>
            <p:cNvPr id="1360" name="Google Shape;1360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1" name="Google Shape;1361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2" name="Google Shape;1362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64" name="Google Shape;1364;p17"/>
          <p:cNvSpPr/>
          <p:nvPr/>
        </p:nvSpPr>
        <p:spPr>
          <a:xfrm>
            <a:off x="244413" y="2506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65" name="Google Shape;1365;p17"/>
          <p:cNvGrpSpPr/>
          <p:nvPr/>
        </p:nvGrpSpPr>
        <p:grpSpPr>
          <a:xfrm rot="10800000">
            <a:off x="2294521" y="-180304"/>
            <a:ext cx="553215" cy="567273"/>
            <a:chOff x="2100225" y="3794250"/>
            <a:chExt cx="924800" cy="948300"/>
          </a:xfrm>
        </p:grpSpPr>
        <p:sp>
          <p:nvSpPr>
            <p:cNvPr id="1366" name="Google Shape;1366;p17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17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8" name="Google Shape;1368;p17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9" name="Google Shape;1369;p17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0" name="Google Shape;1370;p17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1" name="Google Shape;1371;p17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2" name="Google Shape;1372;p17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3" name="Google Shape;1373;p17"/>
          <p:cNvSpPr/>
          <p:nvPr/>
        </p:nvSpPr>
        <p:spPr>
          <a:xfrm>
            <a:off x="1791764" y="2752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17"/>
          <p:cNvSpPr/>
          <p:nvPr/>
        </p:nvSpPr>
        <p:spPr>
          <a:xfrm rot="5400000">
            <a:off x="5331817" y="93857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17"/>
          <p:cNvSpPr/>
          <p:nvPr/>
        </p:nvSpPr>
        <p:spPr>
          <a:xfrm>
            <a:off x="6319325" y="-151061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76" name="Google Shape;1376;p17"/>
          <p:cNvGrpSpPr/>
          <p:nvPr/>
        </p:nvGrpSpPr>
        <p:grpSpPr>
          <a:xfrm rot="812820">
            <a:off x="7568204" y="-119904"/>
            <a:ext cx="482463" cy="490915"/>
            <a:chOff x="1634175" y="4169925"/>
            <a:chExt cx="308275" cy="313675"/>
          </a:xfrm>
        </p:grpSpPr>
        <p:sp>
          <p:nvSpPr>
            <p:cNvPr id="1377" name="Google Shape;1377;p17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8" name="Google Shape;1378;p17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9" name="Google Shape;1379;p17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0" name="Google Shape;1380;p17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1" name="Google Shape;1381;p17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2" name="Google Shape;1382;p17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17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17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17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17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17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88" name="Google Shape;1388;p17"/>
          <p:cNvGrpSpPr/>
          <p:nvPr/>
        </p:nvGrpSpPr>
        <p:grpSpPr>
          <a:xfrm rot="-2241153">
            <a:off x="6715036" y="43860"/>
            <a:ext cx="392544" cy="111942"/>
            <a:chOff x="3827225" y="3139400"/>
            <a:chExt cx="298975" cy="88200"/>
          </a:xfrm>
        </p:grpSpPr>
        <p:sp>
          <p:nvSpPr>
            <p:cNvPr id="1389" name="Google Shape;1389;p17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17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91" name="Google Shape;1391;p17"/>
          <p:cNvGrpSpPr/>
          <p:nvPr/>
        </p:nvGrpSpPr>
        <p:grpSpPr>
          <a:xfrm>
            <a:off x="8877674" y="834668"/>
            <a:ext cx="248024" cy="243085"/>
            <a:chOff x="7972900" y="1017250"/>
            <a:chExt cx="754791" cy="739760"/>
          </a:xfrm>
        </p:grpSpPr>
        <p:sp>
          <p:nvSpPr>
            <p:cNvPr id="1392" name="Google Shape;1392;p17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17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17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17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96" name="Google Shape;1396;p17"/>
          <p:cNvSpPr/>
          <p:nvPr/>
        </p:nvSpPr>
        <p:spPr>
          <a:xfrm>
            <a:off x="8833079" y="15162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CUSTOM_9_1">
    <p:spTree>
      <p:nvGrpSpPr>
        <p:cNvPr id="1" name="Shape 1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8" name="Google Shape;1398;p18"/>
          <p:cNvSpPr/>
          <p:nvPr/>
        </p:nvSpPr>
        <p:spPr>
          <a:xfrm flipH="1">
            <a:off x="8600560" y="248027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9" name="Google Shape;1399;p18"/>
          <p:cNvSpPr/>
          <p:nvPr/>
        </p:nvSpPr>
        <p:spPr>
          <a:xfrm flipH="1">
            <a:off x="8682855" y="5988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0" name="Google Shape;1400;p18"/>
          <p:cNvSpPr/>
          <p:nvPr/>
        </p:nvSpPr>
        <p:spPr>
          <a:xfrm flipH="1">
            <a:off x="9160864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1" name="Google Shape;1401;p18"/>
          <p:cNvSpPr/>
          <p:nvPr/>
        </p:nvSpPr>
        <p:spPr>
          <a:xfrm flipH="1">
            <a:off x="8751317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02" name="Google Shape;1402;p18"/>
          <p:cNvGrpSpPr/>
          <p:nvPr/>
        </p:nvGrpSpPr>
        <p:grpSpPr>
          <a:xfrm flipH="1">
            <a:off x="8968765" y="10129"/>
            <a:ext cx="406380" cy="398287"/>
            <a:chOff x="7972900" y="1017250"/>
            <a:chExt cx="754791" cy="739760"/>
          </a:xfrm>
        </p:grpSpPr>
        <p:sp>
          <p:nvSpPr>
            <p:cNvPr id="1403" name="Google Shape;1403;p1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1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1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1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7" name="Google Shape;1407;p18"/>
          <p:cNvGrpSpPr/>
          <p:nvPr/>
        </p:nvGrpSpPr>
        <p:grpSpPr>
          <a:xfrm rot="1984659" flipH="1">
            <a:off x="8317424" y="4981126"/>
            <a:ext cx="392553" cy="111935"/>
            <a:chOff x="3827225" y="3139400"/>
            <a:chExt cx="298975" cy="88200"/>
          </a:xfrm>
        </p:grpSpPr>
        <p:sp>
          <p:nvSpPr>
            <p:cNvPr id="1408" name="Google Shape;1408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9" name="Google Shape;1409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0" name="Google Shape;1410;p18"/>
          <p:cNvSpPr/>
          <p:nvPr/>
        </p:nvSpPr>
        <p:spPr>
          <a:xfrm rot="-5400000" flipH="1">
            <a:off x="9100971" y="1146182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11" name="Google Shape;1411;p18"/>
          <p:cNvGrpSpPr/>
          <p:nvPr/>
        </p:nvGrpSpPr>
        <p:grpSpPr>
          <a:xfrm rot="1984659" flipH="1">
            <a:off x="8953350" y="3669260"/>
            <a:ext cx="392553" cy="111935"/>
            <a:chOff x="3827225" y="3139400"/>
            <a:chExt cx="298975" cy="88200"/>
          </a:xfrm>
        </p:grpSpPr>
        <p:sp>
          <p:nvSpPr>
            <p:cNvPr id="1412" name="Google Shape;1412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4" name="Google Shape;1414;p18"/>
          <p:cNvGrpSpPr/>
          <p:nvPr/>
        </p:nvGrpSpPr>
        <p:grpSpPr>
          <a:xfrm flipH="1">
            <a:off x="8851665" y="1943536"/>
            <a:ext cx="482481" cy="490933"/>
            <a:chOff x="1634175" y="4169925"/>
            <a:chExt cx="308275" cy="313675"/>
          </a:xfrm>
        </p:grpSpPr>
        <p:sp>
          <p:nvSpPr>
            <p:cNvPr id="1415" name="Google Shape;1415;p1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6" name="Google Shape;1416;p1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7" name="Google Shape;1417;p1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1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1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1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1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2" name="Google Shape;1422;p1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3" name="Google Shape;1423;p1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4" name="Google Shape;1424;p1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5" name="Google Shape;1425;p1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26" name="Google Shape;1426;p18"/>
          <p:cNvSpPr/>
          <p:nvPr/>
        </p:nvSpPr>
        <p:spPr>
          <a:xfrm flipH="1">
            <a:off x="8972626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7" name="Google Shape;1427;p18"/>
          <p:cNvSpPr/>
          <p:nvPr/>
        </p:nvSpPr>
        <p:spPr>
          <a:xfrm flipH="1">
            <a:off x="891640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8" name="Google Shape;1428;p18"/>
          <p:cNvSpPr/>
          <p:nvPr/>
        </p:nvSpPr>
        <p:spPr>
          <a:xfrm flipH="1">
            <a:off x="9194907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29" name="Google Shape;1429;p18"/>
          <p:cNvSpPr/>
          <p:nvPr/>
        </p:nvSpPr>
        <p:spPr>
          <a:xfrm flipH="1">
            <a:off x="8966307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0" name="Google Shape;1430;p18"/>
          <p:cNvSpPr/>
          <p:nvPr/>
        </p:nvSpPr>
        <p:spPr>
          <a:xfrm flipH="1">
            <a:off x="9042507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1" name="Google Shape;1431;p18"/>
          <p:cNvSpPr/>
          <p:nvPr/>
        </p:nvSpPr>
        <p:spPr>
          <a:xfrm flipH="1">
            <a:off x="8966307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32" name="Google Shape;1432;p18"/>
          <p:cNvGrpSpPr/>
          <p:nvPr/>
        </p:nvGrpSpPr>
        <p:grpSpPr>
          <a:xfrm rot="-2923779" flipH="1">
            <a:off x="9056223" y="1831492"/>
            <a:ext cx="299649" cy="85879"/>
            <a:chOff x="3827225" y="3139400"/>
            <a:chExt cx="298975" cy="88200"/>
          </a:xfrm>
        </p:grpSpPr>
        <p:sp>
          <p:nvSpPr>
            <p:cNvPr id="1433" name="Google Shape;1433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4" name="Google Shape;1434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5" name="Google Shape;1435;p18"/>
          <p:cNvGrpSpPr/>
          <p:nvPr/>
        </p:nvGrpSpPr>
        <p:grpSpPr>
          <a:xfrm flipH="1">
            <a:off x="8759374" y="2703079"/>
            <a:ext cx="187566" cy="183830"/>
            <a:chOff x="7972900" y="1017250"/>
            <a:chExt cx="754791" cy="739760"/>
          </a:xfrm>
        </p:grpSpPr>
        <p:sp>
          <p:nvSpPr>
            <p:cNvPr id="1436" name="Google Shape;1436;p1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7" name="Google Shape;1437;p1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8" name="Google Shape;1438;p1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9" name="Google Shape;1439;p1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40" name="Google Shape;1440;p18"/>
          <p:cNvSpPr/>
          <p:nvPr/>
        </p:nvSpPr>
        <p:spPr>
          <a:xfrm rot="-5400000" flipH="1">
            <a:off x="8944446" y="294384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41" name="Google Shape;1441;p18"/>
          <p:cNvGrpSpPr/>
          <p:nvPr/>
        </p:nvGrpSpPr>
        <p:grpSpPr>
          <a:xfrm>
            <a:off x="8682847" y="598847"/>
            <a:ext cx="995211" cy="1086740"/>
            <a:chOff x="8232500" y="3951225"/>
            <a:chExt cx="1138425" cy="1243125"/>
          </a:xfrm>
        </p:grpSpPr>
        <p:sp>
          <p:nvSpPr>
            <p:cNvPr id="1442" name="Google Shape;1442;p18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3" name="Google Shape;1443;p18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4" name="Google Shape;1444;p18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45" name="Google Shape;1445;p18"/>
          <p:cNvGrpSpPr/>
          <p:nvPr/>
        </p:nvGrpSpPr>
        <p:grpSpPr>
          <a:xfrm flipH="1">
            <a:off x="8591242" y="4035525"/>
            <a:ext cx="924800" cy="948300"/>
            <a:chOff x="2100225" y="3794250"/>
            <a:chExt cx="924800" cy="948300"/>
          </a:xfrm>
        </p:grpSpPr>
        <p:sp>
          <p:nvSpPr>
            <p:cNvPr id="1446" name="Google Shape;1446;p18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7" name="Google Shape;1447;p18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8" name="Google Shape;1448;p18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9" name="Google Shape;1449;p18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0" name="Google Shape;1450;p18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1" name="Google Shape;1451;p18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2" name="Google Shape;1452;p18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53" name="Google Shape;1453;p18"/>
          <p:cNvSpPr/>
          <p:nvPr/>
        </p:nvSpPr>
        <p:spPr>
          <a:xfrm flipH="1">
            <a:off x="-7827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4" name="Google Shape;1454;p18"/>
          <p:cNvSpPr/>
          <p:nvPr/>
        </p:nvSpPr>
        <p:spPr>
          <a:xfrm flipH="1">
            <a:off x="-88545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5" name="Google Shape;1455;p18"/>
          <p:cNvSpPr/>
          <p:nvPr/>
        </p:nvSpPr>
        <p:spPr>
          <a:xfrm flipH="1">
            <a:off x="321664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6" name="Google Shape;1456;p18"/>
          <p:cNvSpPr/>
          <p:nvPr/>
        </p:nvSpPr>
        <p:spPr>
          <a:xfrm flipH="1">
            <a:off x="-8788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57" name="Google Shape;1457;p18"/>
          <p:cNvGrpSpPr/>
          <p:nvPr/>
        </p:nvGrpSpPr>
        <p:grpSpPr>
          <a:xfrm flipH="1">
            <a:off x="50515" y="3993504"/>
            <a:ext cx="406380" cy="398287"/>
            <a:chOff x="7972900" y="1017250"/>
            <a:chExt cx="754791" cy="739760"/>
          </a:xfrm>
        </p:grpSpPr>
        <p:sp>
          <p:nvSpPr>
            <p:cNvPr id="1458" name="Google Shape;1458;p1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9" name="Google Shape;1459;p1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0" name="Google Shape;1460;p1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1" name="Google Shape;1461;p1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2" name="Google Shape;1462;p18"/>
          <p:cNvGrpSpPr/>
          <p:nvPr/>
        </p:nvGrpSpPr>
        <p:grpSpPr>
          <a:xfrm rot="1984659" flipH="1">
            <a:off x="-521776" y="4981126"/>
            <a:ext cx="392553" cy="111935"/>
            <a:chOff x="3827225" y="3139400"/>
            <a:chExt cx="298975" cy="88200"/>
          </a:xfrm>
        </p:grpSpPr>
        <p:sp>
          <p:nvSpPr>
            <p:cNvPr id="1463" name="Google Shape;1463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4" name="Google Shape;1464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5" name="Google Shape;1465;p18"/>
          <p:cNvSpPr/>
          <p:nvPr/>
        </p:nvSpPr>
        <p:spPr>
          <a:xfrm rot="-5400000" flipH="1">
            <a:off x="261771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66" name="Google Shape;1466;p18"/>
          <p:cNvGrpSpPr/>
          <p:nvPr/>
        </p:nvGrpSpPr>
        <p:grpSpPr>
          <a:xfrm rot="1984659" flipH="1">
            <a:off x="136487" y="1689510"/>
            <a:ext cx="392553" cy="111935"/>
            <a:chOff x="3827225" y="3139400"/>
            <a:chExt cx="298975" cy="88200"/>
          </a:xfrm>
        </p:grpSpPr>
        <p:sp>
          <p:nvSpPr>
            <p:cNvPr id="1467" name="Google Shape;1467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8" name="Google Shape;1468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69" name="Google Shape;1469;p18"/>
          <p:cNvGrpSpPr/>
          <p:nvPr/>
        </p:nvGrpSpPr>
        <p:grpSpPr>
          <a:xfrm flipH="1">
            <a:off x="12465" y="1943536"/>
            <a:ext cx="482481" cy="490933"/>
            <a:chOff x="1634175" y="4169925"/>
            <a:chExt cx="308275" cy="313675"/>
          </a:xfrm>
        </p:grpSpPr>
        <p:sp>
          <p:nvSpPr>
            <p:cNvPr id="1470" name="Google Shape;1470;p1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1" name="Google Shape;1471;p1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2" name="Google Shape;1472;p1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3" name="Google Shape;1473;p1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4" name="Google Shape;1474;p1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5" name="Google Shape;1475;p1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6" name="Google Shape;1476;p1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7" name="Google Shape;1477;p1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8" name="Google Shape;1478;p1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9" name="Google Shape;1479;p1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0" name="Google Shape;1480;p1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81" name="Google Shape;1481;p18"/>
          <p:cNvSpPr/>
          <p:nvPr/>
        </p:nvSpPr>
        <p:spPr>
          <a:xfrm flipH="1">
            <a:off x="133426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2" name="Google Shape;1482;p18"/>
          <p:cNvSpPr/>
          <p:nvPr/>
        </p:nvSpPr>
        <p:spPr>
          <a:xfrm flipH="1">
            <a:off x="7720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3" name="Google Shape;1483;p18"/>
          <p:cNvSpPr/>
          <p:nvPr/>
        </p:nvSpPr>
        <p:spPr>
          <a:xfrm flipH="1">
            <a:off x="355707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4" name="Google Shape;1484;p18"/>
          <p:cNvSpPr/>
          <p:nvPr/>
        </p:nvSpPr>
        <p:spPr>
          <a:xfrm flipH="1">
            <a:off x="127107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5" name="Google Shape;1485;p18"/>
          <p:cNvSpPr/>
          <p:nvPr/>
        </p:nvSpPr>
        <p:spPr>
          <a:xfrm flipH="1">
            <a:off x="203307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6" name="Google Shape;1486;p18"/>
          <p:cNvSpPr/>
          <p:nvPr/>
        </p:nvSpPr>
        <p:spPr>
          <a:xfrm flipH="1">
            <a:off x="127107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87" name="Google Shape;1487;p18"/>
          <p:cNvGrpSpPr/>
          <p:nvPr/>
        </p:nvGrpSpPr>
        <p:grpSpPr>
          <a:xfrm rot="-2923779" flipH="1">
            <a:off x="136510" y="3564617"/>
            <a:ext cx="299649" cy="85879"/>
            <a:chOff x="3827225" y="3139400"/>
            <a:chExt cx="298975" cy="88200"/>
          </a:xfrm>
        </p:grpSpPr>
        <p:sp>
          <p:nvSpPr>
            <p:cNvPr id="1488" name="Google Shape;1488;p1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9" name="Google Shape;1489;p1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0" name="Google Shape;1490;p18"/>
          <p:cNvGrpSpPr/>
          <p:nvPr/>
        </p:nvGrpSpPr>
        <p:grpSpPr>
          <a:xfrm flipH="1">
            <a:off x="-16101" y="2514216"/>
            <a:ext cx="187566" cy="183830"/>
            <a:chOff x="7972900" y="1017250"/>
            <a:chExt cx="754791" cy="739760"/>
          </a:xfrm>
        </p:grpSpPr>
        <p:sp>
          <p:nvSpPr>
            <p:cNvPr id="1491" name="Google Shape;1491;p1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2" name="Google Shape;1492;p1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3" name="Google Shape;1493;p1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4" name="Google Shape;1494;p1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5" name="Google Shape;1495;p18"/>
          <p:cNvGrpSpPr/>
          <p:nvPr/>
        </p:nvGrpSpPr>
        <p:grpSpPr>
          <a:xfrm flipH="1">
            <a:off x="-241053" y="2704997"/>
            <a:ext cx="995211" cy="1086740"/>
            <a:chOff x="8232500" y="3951225"/>
            <a:chExt cx="1138425" cy="1243125"/>
          </a:xfrm>
        </p:grpSpPr>
        <p:sp>
          <p:nvSpPr>
            <p:cNvPr id="1496" name="Google Shape;1496;p18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7" name="Google Shape;1497;p18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8" name="Google Shape;1498;p18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9" name="Google Shape;1499;p18"/>
          <p:cNvGrpSpPr/>
          <p:nvPr/>
        </p:nvGrpSpPr>
        <p:grpSpPr>
          <a:xfrm>
            <a:off x="-121345" y="28425"/>
            <a:ext cx="924800" cy="948300"/>
            <a:chOff x="2100225" y="3794250"/>
            <a:chExt cx="924800" cy="948300"/>
          </a:xfrm>
        </p:grpSpPr>
        <p:sp>
          <p:nvSpPr>
            <p:cNvPr id="1500" name="Google Shape;1500;p18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1" name="Google Shape;1501;p18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2" name="Google Shape;1502;p18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3" name="Google Shape;1503;p18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4" name="Google Shape;1504;p18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5" name="Google Shape;1505;p18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6" name="Google Shape;1506;p18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07" name="Google Shape;1507;p18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CUSTOM_10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9" name="Google Shape;1509;p19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1">
  <p:cSld name="CUSTOM_1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1" name="Google Shape;1511;p20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12" name="Google Shape;1512;p20"/>
          <p:cNvSpPr txBox="1">
            <a:spLocks noGrp="1"/>
          </p:cNvSpPr>
          <p:nvPr>
            <p:ph type="subTitle" idx="1"/>
          </p:nvPr>
        </p:nvSpPr>
        <p:spPr>
          <a:xfrm>
            <a:off x="1528011" y="2667448"/>
            <a:ext cx="24063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3" name="Google Shape;1513;p20"/>
          <p:cNvSpPr txBox="1">
            <a:spLocks noGrp="1"/>
          </p:cNvSpPr>
          <p:nvPr>
            <p:ph type="subTitle" idx="2"/>
          </p:nvPr>
        </p:nvSpPr>
        <p:spPr>
          <a:xfrm>
            <a:off x="5209689" y="2667448"/>
            <a:ext cx="24063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4" name="Google Shape;1514;p20"/>
          <p:cNvSpPr txBox="1">
            <a:spLocks noGrp="1"/>
          </p:cNvSpPr>
          <p:nvPr>
            <p:ph type="subTitle" idx="3"/>
          </p:nvPr>
        </p:nvSpPr>
        <p:spPr>
          <a:xfrm>
            <a:off x="1528011" y="2297246"/>
            <a:ext cx="24063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15" name="Google Shape;1515;p20"/>
          <p:cNvSpPr txBox="1">
            <a:spLocks noGrp="1"/>
          </p:cNvSpPr>
          <p:nvPr>
            <p:ph type="subTitle" idx="4"/>
          </p:nvPr>
        </p:nvSpPr>
        <p:spPr>
          <a:xfrm>
            <a:off x="5209689" y="2297246"/>
            <a:ext cx="24063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16" name="Google Shape;1516;p20"/>
          <p:cNvSpPr txBox="1">
            <a:spLocks noGrp="1"/>
          </p:cNvSpPr>
          <p:nvPr>
            <p:ph type="subTitle" idx="5"/>
          </p:nvPr>
        </p:nvSpPr>
        <p:spPr>
          <a:xfrm>
            <a:off x="1528011" y="4239098"/>
            <a:ext cx="24063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7" name="Google Shape;1517;p20"/>
          <p:cNvSpPr txBox="1">
            <a:spLocks noGrp="1"/>
          </p:cNvSpPr>
          <p:nvPr>
            <p:ph type="subTitle" idx="6"/>
          </p:nvPr>
        </p:nvSpPr>
        <p:spPr>
          <a:xfrm>
            <a:off x="5209689" y="4239098"/>
            <a:ext cx="24063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18" name="Google Shape;1518;p20"/>
          <p:cNvSpPr txBox="1">
            <a:spLocks noGrp="1"/>
          </p:cNvSpPr>
          <p:nvPr>
            <p:ph type="subTitle" idx="7"/>
          </p:nvPr>
        </p:nvSpPr>
        <p:spPr>
          <a:xfrm>
            <a:off x="1528011" y="3868896"/>
            <a:ext cx="24063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19" name="Google Shape;1519;p20"/>
          <p:cNvSpPr txBox="1">
            <a:spLocks noGrp="1"/>
          </p:cNvSpPr>
          <p:nvPr>
            <p:ph type="subTitle" idx="8"/>
          </p:nvPr>
        </p:nvSpPr>
        <p:spPr>
          <a:xfrm>
            <a:off x="5209689" y="3868896"/>
            <a:ext cx="24063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hasCustomPrompt="1"/>
          </p:nvPr>
        </p:nvSpPr>
        <p:spPr>
          <a:xfrm>
            <a:off x="526850" y="1858700"/>
            <a:ext cx="1444800" cy="161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None/>
              <a:defRPr sz="48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4800"/>
              <a:buFont typeface="Fira Sans Extra Condensed Medium"/>
              <a:buNone/>
              <a:defRPr sz="4800">
                <a:solidFill>
                  <a:schemeClr val="accent3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ctrTitle" idx="2"/>
          </p:nvPr>
        </p:nvSpPr>
        <p:spPr>
          <a:xfrm>
            <a:off x="2020649" y="2540048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2020650" y="3180766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 2">
  <p:cSld name="CUSTOM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1" name="Google Shape;1521;p21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22" name="Google Shape;1522;p21"/>
          <p:cNvSpPr txBox="1">
            <a:spLocks noGrp="1"/>
          </p:cNvSpPr>
          <p:nvPr>
            <p:ph type="subTitle" idx="1"/>
          </p:nvPr>
        </p:nvSpPr>
        <p:spPr>
          <a:xfrm>
            <a:off x="710014" y="3537199"/>
            <a:ext cx="1813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3" name="Google Shape;1523;p21"/>
          <p:cNvSpPr txBox="1">
            <a:spLocks noGrp="1"/>
          </p:cNvSpPr>
          <p:nvPr>
            <p:ph type="subTitle" idx="2"/>
          </p:nvPr>
        </p:nvSpPr>
        <p:spPr>
          <a:xfrm>
            <a:off x="2680282" y="3537199"/>
            <a:ext cx="1813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4" name="Google Shape;1524;p21"/>
          <p:cNvSpPr txBox="1">
            <a:spLocks noGrp="1"/>
          </p:cNvSpPr>
          <p:nvPr>
            <p:ph type="subTitle" idx="3"/>
          </p:nvPr>
        </p:nvSpPr>
        <p:spPr>
          <a:xfrm>
            <a:off x="4650528" y="3537199"/>
            <a:ext cx="1813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5" name="Google Shape;1525;p21"/>
          <p:cNvSpPr txBox="1">
            <a:spLocks noGrp="1"/>
          </p:cNvSpPr>
          <p:nvPr>
            <p:ph type="subTitle" idx="4"/>
          </p:nvPr>
        </p:nvSpPr>
        <p:spPr>
          <a:xfrm>
            <a:off x="710014" y="3069025"/>
            <a:ext cx="1813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26" name="Google Shape;1526;p21"/>
          <p:cNvSpPr txBox="1">
            <a:spLocks noGrp="1"/>
          </p:cNvSpPr>
          <p:nvPr>
            <p:ph type="subTitle" idx="5"/>
          </p:nvPr>
        </p:nvSpPr>
        <p:spPr>
          <a:xfrm>
            <a:off x="2680282" y="3069025"/>
            <a:ext cx="1813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27" name="Google Shape;1527;p21"/>
          <p:cNvSpPr txBox="1">
            <a:spLocks noGrp="1"/>
          </p:cNvSpPr>
          <p:nvPr>
            <p:ph type="subTitle" idx="6"/>
          </p:nvPr>
        </p:nvSpPr>
        <p:spPr>
          <a:xfrm>
            <a:off x="4650528" y="3069025"/>
            <a:ext cx="1813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1528" name="Google Shape;1528;p21"/>
          <p:cNvSpPr txBox="1">
            <a:spLocks noGrp="1"/>
          </p:cNvSpPr>
          <p:nvPr>
            <p:ph type="subTitle" idx="7"/>
          </p:nvPr>
        </p:nvSpPr>
        <p:spPr>
          <a:xfrm>
            <a:off x="6620786" y="3537199"/>
            <a:ext cx="1813200" cy="155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529" name="Google Shape;1529;p21"/>
          <p:cNvSpPr txBox="1">
            <a:spLocks noGrp="1"/>
          </p:cNvSpPr>
          <p:nvPr>
            <p:ph type="subTitle" idx="8"/>
          </p:nvPr>
        </p:nvSpPr>
        <p:spPr>
          <a:xfrm>
            <a:off x="6620786" y="3069025"/>
            <a:ext cx="1813200" cy="7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CUSTOM_4">
    <p:spTree>
      <p:nvGrpSpPr>
        <p:cNvPr id="1" name="Shape 1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1" name="Google Shape;1531;p22"/>
          <p:cNvSpPr txBox="1">
            <a:spLocks noGrp="1"/>
          </p:cNvSpPr>
          <p:nvPr>
            <p:ph type="ctrTitle"/>
          </p:nvPr>
        </p:nvSpPr>
        <p:spPr>
          <a:xfrm>
            <a:off x="3446006" y="1438518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2" name="Google Shape;1532;p22"/>
          <p:cNvSpPr txBox="1">
            <a:spLocks noGrp="1"/>
          </p:cNvSpPr>
          <p:nvPr>
            <p:ph type="subTitle" idx="1"/>
          </p:nvPr>
        </p:nvSpPr>
        <p:spPr>
          <a:xfrm>
            <a:off x="3618806" y="19612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33" name="Google Shape;1533;p22"/>
          <p:cNvSpPr txBox="1">
            <a:spLocks noGrp="1"/>
          </p:cNvSpPr>
          <p:nvPr>
            <p:ph type="ctrTitle" idx="2"/>
          </p:nvPr>
        </p:nvSpPr>
        <p:spPr>
          <a:xfrm>
            <a:off x="3446006" y="3041418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4" name="Google Shape;1534;p22"/>
          <p:cNvSpPr txBox="1">
            <a:spLocks noGrp="1"/>
          </p:cNvSpPr>
          <p:nvPr>
            <p:ph type="subTitle" idx="3"/>
          </p:nvPr>
        </p:nvSpPr>
        <p:spPr>
          <a:xfrm>
            <a:off x="3618806" y="3564097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35" name="Google Shape;1535;p22"/>
          <p:cNvSpPr txBox="1">
            <a:spLocks noGrp="1"/>
          </p:cNvSpPr>
          <p:nvPr>
            <p:ph type="ctrTitle" idx="4"/>
          </p:nvPr>
        </p:nvSpPr>
        <p:spPr>
          <a:xfrm>
            <a:off x="5595556" y="1438518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6" name="Google Shape;1536;p22"/>
          <p:cNvSpPr txBox="1">
            <a:spLocks noGrp="1"/>
          </p:cNvSpPr>
          <p:nvPr>
            <p:ph type="subTitle" idx="5"/>
          </p:nvPr>
        </p:nvSpPr>
        <p:spPr>
          <a:xfrm>
            <a:off x="5768356" y="19612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37" name="Google Shape;1537;p22"/>
          <p:cNvSpPr txBox="1">
            <a:spLocks noGrp="1"/>
          </p:cNvSpPr>
          <p:nvPr>
            <p:ph type="ctrTitle" idx="6"/>
          </p:nvPr>
        </p:nvSpPr>
        <p:spPr>
          <a:xfrm>
            <a:off x="5595556" y="3041418"/>
            <a:ext cx="2322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38" name="Google Shape;1538;p22"/>
          <p:cNvSpPr txBox="1">
            <a:spLocks noGrp="1"/>
          </p:cNvSpPr>
          <p:nvPr>
            <p:ph type="subTitle" idx="7"/>
          </p:nvPr>
        </p:nvSpPr>
        <p:spPr>
          <a:xfrm>
            <a:off x="5768356" y="3564097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39" name="Google Shape;1539;p22"/>
          <p:cNvSpPr txBox="1">
            <a:spLocks noGrp="1"/>
          </p:cNvSpPr>
          <p:nvPr>
            <p:ph type="ctrTitle" idx="8"/>
          </p:nvPr>
        </p:nvSpPr>
        <p:spPr>
          <a:xfrm>
            <a:off x="1208525" y="1438518"/>
            <a:ext cx="2392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40" name="Google Shape;1540;p22"/>
          <p:cNvSpPr txBox="1">
            <a:spLocks noGrp="1"/>
          </p:cNvSpPr>
          <p:nvPr>
            <p:ph type="subTitle" idx="9"/>
          </p:nvPr>
        </p:nvSpPr>
        <p:spPr>
          <a:xfrm>
            <a:off x="1416575" y="19612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41" name="Google Shape;1541;p22"/>
          <p:cNvSpPr txBox="1">
            <a:spLocks noGrp="1"/>
          </p:cNvSpPr>
          <p:nvPr>
            <p:ph type="ctrTitle" idx="13"/>
          </p:nvPr>
        </p:nvSpPr>
        <p:spPr>
          <a:xfrm>
            <a:off x="1208525" y="3041418"/>
            <a:ext cx="23928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None/>
              <a:defRPr sz="17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542" name="Google Shape;1542;p22"/>
          <p:cNvSpPr txBox="1">
            <a:spLocks noGrp="1"/>
          </p:cNvSpPr>
          <p:nvPr>
            <p:ph type="subTitle" idx="14"/>
          </p:nvPr>
        </p:nvSpPr>
        <p:spPr>
          <a:xfrm>
            <a:off x="1416575" y="3564100"/>
            <a:ext cx="1976700" cy="6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Comfortaa Medium"/>
              <a:buNone/>
              <a:defRPr>
                <a:latin typeface="Comfortaa Medium"/>
                <a:ea typeface="Comfortaa Medium"/>
                <a:cs typeface="Comfortaa Medium"/>
                <a:sym typeface="Comfortaa Medium"/>
              </a:defRPr>
            </a:lvl9pPr>
          </a:lstStyle>
          <a:p>
            <a:endParaRPr/>
          </a:p>
        </p:txBody>
      </p:sp>
      <p:sp>
        <p:nvSpPr>
          <p:cNvPr id="1543" name="Google Shape;1543;p22"/>
          <p:cNvSpPr txBox="1">
            <a:spLocks noGrp="1"/>
          </p:cNvSpPr>
          <p:nvPr>
            <p:ph type="title" idx="15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44" name="Google Shape;1544;p22"/>
          <p:cNvGrpSpPr/>
          <p:nvPr/>
        </p:nvGrpSpPr>
        <p:grpSpPr>
          <a:xfrm>
            <a:off x="8819633" y="-127668"/>
            <a:ext cx="500955" cy="490979"/>
            <a:chOff x="7972900" y="1017250"/>
            <a:chExt cx="754791" cy="739760"/>
          </a:xfrm>
        </p:grpSpPr>
        <p:sp>
          <p:nvSpPr>
            <p:cNvPr id="1545" name="Google Shape;1545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6" name="Google Shape;1546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7" name="Google Shape;1547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8" name="Google Shape;1548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49" name="Google Shape;1549;p22"/>
          <p:cNvSpPr/>
          <p:nvPr/>
        </p:nvSpPr>
        <p:spPr>
          <a:xfrm>
            <a:off x="-28000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0" name="Google Shape;1550;p22"/>
          <p:cNvSpPr/>
          <p:nvPr/>
        </p:nvSpPr>
        <p:spPr>
          <a:xfrm>
            <a:off x="1147427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1" name="Google Shape;1551;p22"/>
          <p:cNvSpPr/>
          <p:nvPr/>
        </p:nvSpPr>
        <p:spPr>
          <a:xfrm>
            <a:off x="3828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2" name="Google Shape;1552;p22"/>
          <p:cNvSpPr/>
          <p:nvPr/>
        </p:nvSpPr>
        <p:spPr>
          <a:xfrm>
            <a:off x="8283351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3" name="Google Shape;1553;p22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4" name="Google Shape;1554;p22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5" name="Google Shape;1555;p22"/>
          <p:cNvSpPr/>
          <p:nvPr/>
        </p:nvSpPr>
        <p:spPr>
          <a:xfrm>
            <a:off x="8941312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56" name="Google Shape;1556;p22"/>
          <p:cNvSpPr/>
          <p:nvPr/>
        </p:nvSpPr>
        <p:spPr>
          <a:xfrm>
            <a:off x="8583305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57" name="Google Shape;1557;p22"/>
          <p:cNvGrpSpPr/>
          <p:nvPr/>
        </p:nvGrpSpPr>
        <p:grpSpPr>
          <a:xfrm rot="-1984678">
            <a:off x="858576" y="110750"/>
            <a:ext cx="457956" cy="130588"/>
            <a:chOff x="3827225" y="3139400"/>
            <a:chExt cx="298975" cy="88200"/>
          </a:xfrm>
        </p:grpSpPr>
        <p:sp>
          <p:nvSpPr>
            <p:cNvPr id="1558" name="Google Shape;1558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9" name="Google Shape;1559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60" name="Google Shape;1560;p22"/>
          <p:cNvGrpSpPr/>
          <p:nvPr/>
        </p:nvGrpSpPr>
        <p:grpSpPr>
          <a:xfrm>
            <a:off x="-57152" y="3993504"/>
            <a:ext cx="406380" cy="398287"/>
            <a:chOff x="7972900" y="1017250"/>
            <a:chExt cx="754791" cy="739760"/>
          </a:xfrm>
        </p:grpSpPr>
        <p:sp>
          <p:nvSpPr>
            <p:cNvPr id="1561" name="Google Shape;1561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2" name="Google Shape;1562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3" name="Google Shape;1563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4" name="Google Shape;1564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65" name="Google Shape;1565;p22"/>
          <p:cNvSpPr/>
          <p:nvPr/>
        </p:nvSpPr>
        <p:spPr>
          <a:xfrm rot="5400000">
            <a:off x="8154970" y="175975"/>
            <a:ext cx="291271" cy="23365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66" name="Google Shape;1566;p22"/>
          <p:cNvGrpSpPr/>
          <p:nvPr/>
        </p:nvGrpSpPr>
        <p:grpSpPr>
          <a:xfrm>
            <a:off x="7709962" y="4915518"/>
            <a:ext cx="248024" cy="243085"/>
            <a:chOff x="7972900" y="1017250"/>
            <a:chExt cx="754791" cy="739760"/>
          </a:xfrm>
        </p:grpSpPr>
        <p:sp>
          <p:nvSpPr>
            <p:cNvPr id="1567" name="Google Shape;1567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8" name="Google Shape;1568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9" name="Google Shape;1569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0" name="Google Shape;1570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1" name="Google Shape;1571;p22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1572" name="Google Shape;1572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3" name="Google Shape;1573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574" name="Google Shape;1574;p22"/>
          <p:cNvSpPr/>
          <p:nvPr/>
        </p:nvSpPr>
        <p:spPr>
          <a:xfrm rot="4276707">
            <a:off x="7124838" y="49783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75" name="Google Shape;1575;p22"/>
          <p:cNvSpPr/>
          <p:nvPr/>
        </p:nvSpPr>
        <p:spPr>
          <a:xfrm rot="5400000">
            <a:off x="2848030" y="49015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576" name="Google Shape;1576;p22"/>
          <p:cNvGrpSpPr/>
          <p:nvPr/>
        </p:nvGrpSpPr>
        <p:grpSpPr>
          <a:xfrm rot="-1984659">
            <a:off x="6572202" y="4945722"/>
            <a:ext cx="392553" cy="111935"/>
            <a:chOff x="3827225" y="3139400"/>
            <a:chExt cx="298975" cy="88200"/>
          </a:xfrm>
        </p:grpSpPr>
        <p:sp>
          <p:nvSpPr>
            <p:cNvPr id="1577" name="Google Shape;1577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8" name="Google Shape;1578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79" name="Google Shape;1579;p22"/>
          <p:cNvGrpSpPr/>
          <p:nvPr/>
        </p:nvGrpSpPr>
        <p:grpSpPr>
          <a:xfrm rot="3704533">
            <a:off x="3279878" y="133095"/>
            <a:ext cx="299645" cy="85878"/>
            <a:chOff x="3827225" y="3139400"/>
            <a:chExt cx="298975" cy="88200"/>
          </a:xfrm>
        </p:grpSpPr>
        <p:sp>
          <p:nvSpPr>
            <p:cNvPr id="1580" name="Google Shape;1580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1" name="Google Shape;1581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82" name="Google Shape;1582;p22"/>
          <p:cNvGrpSpPr/>
          <p:nvPr/>
        </p:nvGrpSpPr>
        <p:grpSpPr>
          <a:xfrm>
            <a:off x="1417299" y="4899080"/>
            <a:ext cx="403224" cy="410256"/>
            <a:chOff x="1634175" y="4169925"/>
            <a:chExt cx="308275" cy="313675"/>
          </a:xfrm>
        </p:grpSpPr>
        <p:sp>
          <p:nvSpPr>
            <p:cNvPr id="1583" name="Google Shape;1583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4" name="Google Shape;1584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5" name="Google Shape;1585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6" name="Google Shape;1586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7" name="Google Shape;1587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8" name="Google Shape;1588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9" name="Google Shape;1589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0" name="Google Shape;1590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1" name="Google Shape;1591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2" name="Google Shape;1592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3" name="Google Shape;1593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94" name="Google Shape;1594;p22"/>
          <p:cNvGrpSpPr/>
          <p:nvPr/>
        </p:nvGrpSpPr>
        <p:grpSpPr>
          <a:xfrm rot="4880212">
            <a:off x="7469069" y="-106834"/>
            <a:ext cx="562827" cy="572686"/>
            <a:chOff x="1634175" y="4169925"/>
            <a:chExt cx="308275" cy="313675"/>
          </a:xfrm>
        </p:grpSpPr>
        <p:sp>
          <p:nvSpPr>
            <p:cNvPr id="1595" name="Google Shape;1595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6" name="Google Shape;1596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7" name="Google Shape;1597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8" name="Google Shape;1598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9" name="Google Shape;1599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0" name="Google Shape;1600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1" name="Google Shape;1601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2" name="Google Shape;1602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3" name="Google Shape;1603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4" name="Google Shape;1604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5" name="Google Shape;1605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06" name="Google Shape;1606;p22"/>
          <p:cNvSpPr/>
          <p:nvPr/>
        </p:nvSpPr>
        <p:spPr>
          <a:xfrm rot="5400000">
            <a:off x="-111708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07" name="Google Shape;1607;p22"/>
          <p:cNvGrpSpPr/>
          <p:nvPr/>
        </p:nvGrpSpPr>
        <p:grpSpPr>
          <a:xfrm rot="-1984659">
            <a:off x="-129298" y="1689510"/>
            <a:ext cx="392553" cy="111935"/>
            <a:chOff x="3827225" y="3139400"/>
            <a:chExt cx="298975" cy="88200"/>
          </a:xfrm>
        </p:grpSpPr>
        <p:sp>
          <p:nvSpPr>
            <p:cNvPr id="1608" name="Google Shape;1608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9" name="Google Shape;1609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10" name="Google Shape;1610;p22"/>
          <p:cNvGrpSpPr/>
          <p:nvPr/>
        </p:nvGrpSpPr>
        <p:grpSpPr>
          <a:xfrm>
            <a:off x="-95204" y="1943536"/>
            <a:ext cx="482481" cy="490933"/>
            <a:chOff x="1634175" y="4169925"/>
            <a:chExt cx="308275" cy="313675"/>
          </a:xfrm>
        </p:grpSpPr>
        <p:sp>
          <p:nvSpPr>
            <p:cNvPr id="1611" name="Google Shape;1611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2" name="Google Shape;1612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3" name="Google Shape;1613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4" name="Google Shape;1614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5" name="Google Shape;1615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6" name="Google Shape;1616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7" name="Google Shape;1617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8" name="Google Shape;1618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9" name="Google Shape;1619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0" name="Google Shape;1620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1" name="Google Shape;1621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22" name="Google Shape;1622;p22"/>
          <p:cNvSpPr/>
          <p:nvPr/>
        </p:nvSpPr>
        <p:spPr>
          <a:xfrm rot="5400000">
            <a:off x="4392192" y="3169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3" name="Google Shape;1623;p22"/>
          <p:cNvSpPr/>
          <p:nvPr/>
        </p:nvSpPr>
        <p:spPr>
          <a:xfrm>
            <a:off x="4863227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4" name="Google Shape;1624;p22"/>
          <p:cNvSpPr/>
          <p:nvPr/>
        </p:nvSpPr>
        <p:spPr>
          <a:xfrm>
            <a:off x="301096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5" name="Google Shape;1625;p22"/>
          <p:cNvSpPr/>
          <p:nvPr/>
        </p:nvSpPr>
        <p:spPr>
          <a:xfrm>
            <a:off x="1460263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6" name="Google Shape;1626;p22"/>
          <p:cNvSpPr/>
          <p:nvPr/>
        </p:nvSpPr>
        <p:spPr>
          <a:xfrm>
            <a:off x="5813963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7" name="Google Shape;1627;p22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8" name="Google Shape;1628;p22"/>
          <p:cNvSpPr/>
          <p:nvPr/>
        </p:nvSpPr>
        <p:spPr>
          <a:xfrm>
            <a:off x="18847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29" name="Google Shape;1629;p22"/>
          <p:cNvGrpSpPr/>
          <p:nvPr/>
        </p:nvGrpSpPr>
        <p:grpSpPr>
          <a:xfrm>
            <a:off x="1756609" y="-145627"/>
            <a:ext cx="482481" cy="490933"/>
            <a:chOff x="1634175" y="4169925"/>
            <a:chExt cx="308275" cy="313675"/>
          </a:xfrm>
        </p:grpSpPr>
        <p:sp>
          <p:nvSpPr>
            <p:cNvPr id="1630" name="Google Shape;1630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1" name="Google Shape;1631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2" name="Google Shape;1632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3" name="Google Shape;1633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4" name="Google Shape;1634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5" name="Google Shape;1635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6" name="Google Shape;1636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7" name="Google Shape;1637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8" name="Google Shape;1638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9" name="Google Shape;1639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0" name="Google Shape;1640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41" name="Google Shape;1641;p22"/>
          <p:cNvGrpSpPr/>
          <p:nvPr/>
        </p:nvGrpSpPr>
        <p:grpSpPr>
          <a:xfrm>
            <a:off x="8745246" y="3824673"/>
            <a:ext cx="482481" cy="490933"/>
            <a:chOff x="1634175" y="4169925"/>
            <a:chExt cx="308275" cy="313675"/>
          </a:xfrm>
        </p:grpSpPr>
        <p:sp>
          <p:nvSpPr>
            <p:cNvPr id="1642" name="Google Shape;1642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3" name="Google Shape;1643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4" name="Google Shape;1644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5" name="Google Shape;1645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6" name="Google Shape;1646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7" name="Google Shape;1647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8" name="Google Shape;1648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9" name="Google Shape;1649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0" name="Google Shape;1650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1" name="Google Shape;1651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2" name="Google Shape;1652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3" name="Google Shape;1653;p22"/>
          <p:cNvSpPr/>
          <p:nvPr/>
        </p:nvSpPr>
        <p:spPr>
          <a:xfrm rot="10660333">
            <a:off x="8899794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54" name="Google Shape;1654;p22"/>
          <p:cNvGrpSpPr/>
          <p:nvPr/>
        </p:nvGrpSpPr>
        <p:grpSpPr>
          <a:xfrm>
            <a:off x="8995374" y="2554868"/>
            <a:ext cx="248024" cy="243085"/>
            <a:chOff x="7972900" y="1017250"/>
            <a:chExt cx="754791" cy="739760"/>
          </a:xfrm>
        </p:grpSpPr>
        <p:sp>
          <p:nvSpPr>
            <p:cNvPr id="1655" name="Google Shape;1655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6" name="Google Shape;1656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7" name="Google Shape;1657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8" name="Google Shape;1658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59" name="Google Shape;1659;p22"/>
          <p:cNvGrpSpPr/>
          <p:nvPr/>
        </p:nvGrpSpPr>
        <p:grpSpPr>
          <a:xfrm rot="941187">
            <a:off x="8873832" y="1728157"/>
            <a:ext cx="392555" cy="111937"/>
            <a:chOff x="3827225" y="3139400"/>
            <a:chExt cx="298975" cy="88200"/>
          </a:xfrm>
        </p:grpSpPr>
        <p:sp>
          <p:nvSpPr>
            <p:cNvPr id="1660" name="Google Shape;1660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1" name="Google Shape;1661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62" name="Google Shape;1662;p22"/>
          <p:cNvSpPr/>
          <p:nvPr/>
        </p:nvSpPr>
        <p:spPr>
          <a:xfrm>
            <a:off x="8941303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3" name="Google Shape;1663;p22"/>
          <p:cNvGrpSpPr/>
          <p:nvPr/>
        </p:nvGrpSpPr>
        <p:grpSpPr>
          <a:xfrm rot="3704533">
            <a:off x="1936265" y="4994120"/>
            <a:ext cx="299645" cy="85878"/>
            <a:chOff x="3827225" y="3139400"/>
            <a:chExt cx="298975" cy="88200"/>
          </a:xfrm>
        </p:grpSpPr>
        <p:sp>
          <p:nvSpPr>
            <p:cNvPr id="1664" name="Google Shape;1664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5" name="Google Shape;1665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66" name="Google Shape;1666;p22"/>
          <p:cNvGrpSpPr/>
          <p:nvPr/>
        </p:nvGrpSpPr>
        <p:grpSpPr>
          <a:xfrm rot="4880212">
            <a:off x="3318507" y="4715341"/>
            <a:ext cx="562827" cy="572686"/>
            <a:chOff x="1634175" y="4169925"/>
            <a:chExt cx="308275" cy="313675"/>
          </a:xfrm>
        </p:grpSpPr>
        <p:sp>
          <p:nvSpPr>
            <p:cNvPr id="1667" name="Google Shape;1667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8" name="Google Shape;1668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9" name="Google Shape;1669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0" name="Google Shape;1670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1" name="Google Shape;1671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2" name="Google Shape;1672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3" name="Google Shape;1673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4" name="Google Shape;1674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5" name="Google Shape;1675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6" name="Google Shape;1676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7" name="Google Shape;1677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78" name="Google Shape;1678;p22"/>
          <p:cNvGrpSpPr/>
          <p:nvPr/>
        </p:nvGrpSpPr>
        <p:grpSpPr>
          <a:xfrm rot="-6937582">
            <a:off x="4120977" y="5000703"/>
            <a:ext cx="392572" cy="111932"/>
            <a:chOff x="3827225" y="3139400"/>
            <a:chExt cx="298975" cy="88200"/>
          </a:xfrm>
        </p:grpSpPr>
        <p:sp>
          <p:nvSpPr>
            <p:cNvPr id="1679" name="Google Shape;1679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0" name="Google Shape;1680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1" name="Google Shape;1681;p22"/>
          <p:cNvSpPr/>
          <p:nvPr/>
        </p:nvSpPr>
        <p:spPr>
          <a:xfrm rot="10163395">
            <a:off x="5846281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82" name="Google Shape;1682;p22"/>
          <p:cNvGrpSpPr/>
          <p:nvPr/>
        </p:nvGrpSpPr>
        <p:grpSpPr>
          <a:xfrm>
            <a:off x="4899387" y="4915556"/>
            <a:ext cx="248024" cy="243085"/>
            <a:chOff x="7972900" y="1017250"/>
            <a:chExt cx="754791" cy="739760"/>
          </a:xfrm>
        </p:grpSpPr>
        <p:sp>
          <p:nvSpPr>
            <p:cNvPr id="1683" name="Google Shape;1683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4" name="Google Shape;1684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5" name="Google Shape;1685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6" name="Google Shape;1686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87" name="Google Shape;1687;p22"/>
          <p:cNvSpPr/>
          <p:nvPr/>
        </p:nvSpPr>
        <p:spPr>
          <a:xfrm>
            <a:off x="4526814" y="48862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8" name="Google Shape;1688;p22"/>
          <p:cNvSpPr/>
          <p:nvPr/>
        </p:nvSpPr>
        <p:spPr>
          <a:xfrm>
            <a:off x="5273613" y="48690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89" name="Google Shape;1689;p22"/>
          <p:cNvSpPr/>
          <p:nvPr/>
        </p:nvSpPr>
        <p:spPr>
          <a:xfrm>
            <a:off x="38767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0" name="Google Shape;1690;p22"/>
          <p:cNvSpPr/>
          <p:nvPr/>
        </p:nvSpPr>
        <p:spPr>
          <a:xfrm>
            <a:off x="2276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1" name="Google Shape;1691;p22"/>
          <p:cNvSpPr/>
          <p:nvPr/>
        </p:nvSpPr>
        <p:spPr>
          <a:xfrm>
            <a:off x="73819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2" name="Google Shape;1692;p22"/>
          <p:cNvSpPr/>
          <p:nvPr/>
        </p:nvSpPr>
        <p:spPr>
          <a:xfrm>
            <a:off x="6467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3" name="Google Shape;1693;p22"/>
          <p:cNvSpPr/>
          <p:nvPr/>
        </p:nvSpPr>
        <p:spPr>
          <a:xfrm>
            <a:off x="73819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4" name="Google Shape;1694;p22"/>
          <p:cNvSpPr/>
          <p:nvPr/>
        </p:nvSpPr>
        <p:spPr>
          <a:xfrm>
            <a:off x="37243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5" name="Google Shape;1695;p22"/>
          <p:cNvSpPr/>
          <p:nvPr/>
        </p:nvSpPr>
        <p:spPr>
          <a:xfrm>
            <a:off x="-9488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6" name="Google Shape;1696;p22"/>
          <p:cNvSpPr/>
          <p:nvPr/>
        </p:nvSpPr>
        <p:spPr>
          <a:xfrm>
            <a:off x="1133512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7" name="Google Shape;1697;p22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98" name="Google Shape;1698;p22"/>
          <p:cNvSpPr/>
          <p:nvPr/>
        </p:nvSpPr>
        <p:spPr>
          <a:xfrm>
            <a:off x="8982112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99" name="Google Shape;1699;p22"/>
          <p:cNvGrpSpPr/>
          <p:nvPr/>
        </p:nvGrpSpPr>
        <p:grpSpPr>
          <a:xfrm rot="-1984678">
            <a:off x="6192576" y="-41650"/>
            <a:ext cx="457956" cy="130588"/>
            <a:chOff x="3827225" y="3139400"/>
            <a:chExt cx="298975" cy="88200"/>
          </a:xfrm>
        </p:grpSpPr>
        <p:sp>
          <p:nvSpPr>
            <p:cNvPr id="1700" name="Google Shape;1700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1" name="Google Shape;1701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2" name="Google Shape;1702;p22"/>
          <p:cNvSpPr/>
          <p:nvPr/>
        </p:nvSpPr>
        <p:spPr>
          <a:xfrm rot="9651179">
            <a:off x="6678200" y="3171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03" name="Google Shape;1703;p22"/>
          <p:cNvSpPr/>
          <p:nvPr/>
        </p:nvSpPr>
        <p:spPr>
          <a:xfrm>
            <a:off x="7135505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4" name="Google Shape;1704;p22"/>
          <p:cNvGrpSpPr/>
          <p:nvPr/>
        </p:nvGrpSpPr>
        <p:grpSpPr>
          <a:xfrm rot="3704533">
            <a:off x="4956278" y="56895"/>
            <a:ext cx="299645" cy="85878"/>
            <a:chOff x="3827225" y="3139400"/>
            <a:chExt cx="298975" cy="88200"/>
          </a:xfrm>
        </p:grpSpPr>
        <p:sp>
          <p:nvSpPr>
            <p:cNvPr id="1705" name="Google Shape;1705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6" name="Google Shape;1706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07" name="Google Shape;1707;p22"/>
          <p:cNvSpPr/>
          <p:nvPr/>
        </p:nvSpPr>
        <p:spPr>
          <a:xfrm rot="5400000">
            <a:off x="2639592" y="-73031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08" name="Google Shape;1708;p22"/>
          <p:cNvGrpSpPr/>
          <p:nvPr/>
        </p:nvGrpSpPr>
        <p:grpSpPr>
          <a:xfrm rot="-4995319">
            <a:off x="3666515" y="-176256"/>
            <a:ext cx="399763" cy="406750"/>
            <a:chOff x="1634175" y="4169925"/>
            <a:chExt cx="308275" cy="313675"/>
          </a:xfrm>
        </p:grpSpPr>
        <p:sp>
          <p:nvSpPr>
            <p:cNvPr id="1709" name="Google Shape;1709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0" name="Google Shape;1710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1" name="Google Shape;1711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2" name="Google Shape;1712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3" name="Google Shape;1713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4" name="Google Shape;1714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5" name="Google Shape;1715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6" name="Google Shape;1716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7" name="Google Shape;1717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8" name="Google Shape;1718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9" name="Google Shape;1719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0" name="Google Shape;1720;p22"/>
          <p:cNvSpPr/>
          <p:nvPr/>
        </p:nvSpPr>
        <p:spPr>
          <a:xfrm>
            <a:off x="4181512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1" name="Google Shape;1721;p22"/>
          <p:cNvGrpSpPr/>
          <p:nvPr/>
        </p:nvGrpSpPr>
        <p:grpSpPr>
          <a:xfrm>
            <a:off x="2331340" y="33604"/>
            <a:ext cx="187566" cy="183830"/>
            <a:chOff x="7972900" y="1017250"/>
            <a:chExt cx="754791" cy="739760"/>
          </a:xfrm>
        </p:grpSpPr>
        <p:sp>
          <p:nvSpPr>
            <p:cNvPr id="1722" name="Google Shape;1722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3" name="Google Shape;1723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4" name="Google Shape;1724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5" name="Google Shape;1725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26" name="Google Shape;1726;p22"/>
          <p:cNvSpPr/>
          <p:nvPr/>
        </p:nvSpPr>
        <p:spPr>
          <a:xfrm>
            <a:off x="555925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7" name="Google Shape;1727;p22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8" name="Google Shape;1728;p22"/>
          <p:cNvSpPr/>
          <p:nvPr/>
        </p:nvSpPr>
        <p:spPr>
          <a:xfrm>
            <a:off x="21911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29" name="Google Shape;1729;p22"/>
          <p:cNvGrpSpPr/>
          <p:nvPr/>
        </p:nvGrpSpPr>
        <p:grpSpPr>
          <a:xfrm rot="2923779">
            <a:off x="-36417" y="3564617"/>
            <a:ext cx="299649" cy="85879"/>
            <a:chOff x="3827225" y="3139400"/>
            <a:chExt cx="298975" cy="88200"/>
          </a:xfrm>
        </p:grpSpPr>
        <p:sp>
          <p:nvSpPr>
            <p:cNvPr id="1730" name="Google Shape;1730;p22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1" name="Google Shape;1731;p22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32" name="Google Shape;1732;p22"/>
          <p:cNvGrpSpPr/>
          <p:nvPr/>
        </p:nvGrpSpPr>
        <p:grpSpPr>
          <a:xfrm>
            <a:off x="228277" y="2514216"/>
            <a:ext cx="187566" cy="183830"/>
            <a:chOff x="7972900" y="1017250"/>
            <a:chExt cx="754791" cy="739760"/>
          </a:xfrm>
        </p:grpSpPr>
        <p:sp>
          <p:nvSpPr>
            <p:cNvPr id="1733" name="Google Shape;1733;p22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4" name="Google Shape;1734;p22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5" name="Google Shape;1735;p22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6" name="Google Shape;1736;p22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37" name="Google Shape;1737;p22"/>
          <p:cNvSpPr/>
          <p:nvPr/>
        </p:nvSpPr>
        <p:spPr>
          <a:xfrm rot="5400000">
            <a:off x="44817" y="29438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38" name="Google Shape;1738;p22"/>
          <p:cNvGrpSpPr/>
          <p:nvPr/>
        </p:nvGrpSpPr>
        <p:grpSpPr>
          <a:xfrm rot="-4980949">
            <a:off x="8848603" y="1190894"/>
            <a:ext cx="354682" cy="371949"/>
            <a:chOff x="1634175" y="4169925"/>
            <a:chExt cx="308275" cy="313675"/>
          </a:xfrm>
        </p:grpSpPr>
        <p:sp>
          <p:nvSpPr>
            <p:cNvPr id="1739" name="Google Shape;1739;p22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0" name="Google Shape;1740;p22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1" name="Google Shape;1741;p22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2" name="Google Shape;1742;p22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3" name="Google Shape;1743;p22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4" name="Google Shape;1744;p22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5" name="Google Shape;1745;p22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6" name="Google Shape;1746;p22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7" name="Google Shape;1747;p22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8" name="Google Shape;1748;p22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9" name="Google Shape;1749;p22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50" name="Google Shape;1750;p22"/>
          <p:cNvSpPr/>
          <p:nvPr/>
        </p:nvSpPr>
        <p:spPr>
          <a:xfrm rot="10660333">
            <a:off x="8975994" y="626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1" name="Google Shape;1751;p22"/>
          <p:cNvSpPr/>
          <p:nvPr/>
        </p:nvSpPr>
        <p:spPr>
          <a:xfrm rot="4276707">
            <a:off x="8801238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2" name="Google Shape;1752;p22"/>
          <p:cNvSpPr/>
          <p:nvPr/>
        </p:nvSpPr>
        <p:spPr>
          <a:xfrm>
            <a:off x="8905912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53" name="Google Shape;1753;p22"/>
          <p:cNvGrpSpPr/>
          <p:nvPr/>
        </p:nvGrpSpPr>
        <p:grpSpPr>
          <a:xfrm>
            <a:off x="8075959" y="4297197"/>
            <a:ext cx="995211" cy="1086740"/>
            <a:chOff x="8232500" y="3951225"/>
            <a:chExt cx="1138425" cy="1243125"/>
          </a:xfrm>
        </p:grpSpPr>
        <p:sp>
          <p:nvSpPr>
            <p:cNvPr id="1754" name="Google Shape;1754;p22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5" name="Google Shape;1755;p22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6" name="Google Shape;1756;p22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57" name="Google Shape;1757;p22"/>
          <p:cNvGrpSpPr/>
          <p:nvPr/>
        </p:nvGrpSpPr>
        <p:grpSpPr>
          <a:xfrm flipH="1">
            <a:off x="-430616" y="2704997"/>
            <a:ext cx="995211" cy="1086740"/>
            <a:chOff x="8232500" y="3951225"/>
            <a:chExt cx="1138425" cy="1243125"/>
          </a:xfrm>
        </p:grpSpPr>
        <p:sp>
          <p:nvSpPr>
            <p:cNvPr id="1758" name="Google Shape;1758;p22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9" name="Google Shape;1759;p22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0" name="Google Shape;1760;p22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1" name="Google Shape;1761;p22"/>
          <p:cNvGrpSpPr/>
          <p:nvPr/>
        </p:nvGrpSpPr>
        <p:grpSpPr>
          <a:xfrm rot="8307516" flipH="1">
            <a:off x="5498378" y="-424067"/>
            <a:ext cx="870006" cy="950019"/>
            <a:chOff x="8232500" y="3951225"/>
            <a:chExt cx="1138425" cy="1243125"/>
          </a:xfrm>
        </p:grpSpPr>
        <p:sp>
          <p:nvSpPr>
            <p:cNvPr id="1762" name="Google Shape;1762;p22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3" name="Google Shape;1763;p22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4" name="Google Shape;1764;p22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65" name="Google Shape;1765;p22"/>
          <p:cNvGrpSpPr/>
          <p:nvPr/>
        </p:nvGrpSpPr>
        <p:grpSpPr>
          <a:xfrm>
            <a:off x="-251312" y="28425"/>
            <a:ext cx="924800" cy="948300"/>
            <a:chOff x="2100225" y="3794250"/>
            <a:chExt cx="924800" cy="948300"/>
          </a:xfrm>
        </p:grpSpPr>
        <p:sp>
          <p:nvSpPr>
            <p:cNvPr id="1766" name="Google Shape;1766;p22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7" name="Google Shape;1767;p22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8" name="Google Shape;1768;p22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9" name="Google Shape;1769;p22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0" name="Google Shape;1770;p22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1" name="Google Shape;1771;p22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2" name="Google Shape;1772;p22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73" name="Google Shape;1773;p22"/>
          <p:cNvGrpSpPr/>
          <p:nvPr/>
        </p:nvGrpSpPr>
        <p:grpSpPr>
          <a:xfrm flipH="1">
            <a:off x="8679596" y="3173209"/>
            <a:ext cx="553215" cy="567273"/>
            <a:chOff x="2100225" y="3794250"/>
            <a:chExt cx="924800" cy="948300"/>
          </a:xfrm>
        </p:grpSpPr>
        <p:sp>
          <p:nvSpPr>
            <p:cNvPr id="1774" name="Google Shape;1774;p22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5" name="Google Shape;1775;p22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6" name="Google Shape;1776;p22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7" name="Google Shape;1777;p22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8" name="Google Shape;1778;p22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9" name="Google Shape;1779;p22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0" name="Google Shape;1780;p22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CUSTOM_5">
    <p:bg>
      <p:bgPr>
        <a:solidFill>
          <a:schemeClr val="lt2"/>
        </a:solidFill>
        <a:effectLst/>
      </p:bgPr>
    </p:bg>
    <p:spTree>
      <p:nvGrpSpPr>
        <p:cNvPr id="1" name="Shape 17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82" name="Google Shape;1782;p23"/>
          <p:cNvGrpSpPr/>
          <p:nvPr/>
        </p:nvGrpSpPr>
        <p:grpSpPr>
          <a:xfrm flipH="1">
            <a:off x="-125816" y="-127668"/>
            <a:ext cx="500955" cy="490979"/>
            <a:chOff x="7972900" y="1017250"/>
            <a:chExt cx="754791" cy="739760"/>
          </a:xfrm>
        </p:grpSpPr>
        <p:sp>
          <p:nvSpPr>
            <p:cNvPr id="1783" name="Google Shape;1783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4" name="Google Shape;1784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5" name="Google Shape;1785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6" name="Google Shape;1786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87" name="Google Shape;1787;p23"/>
          <p:cNvSpPr/>
          <p:nvPr/>
        </p:nvSpPr>
        <p:spPr>
          <a:xfrm flipH="1">
            <a:off x="8787203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8" name="Google Shape;1788;p23"/>
          <p:cNvSpPr/>
          <p:nvPr/>
        </p:nvSpPr>
        <p:spPr>
          <a:xfrm flipH="1">
            <a:off x="7956982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9" name="Google Shape;1789;p23"/>
          <p:cNvSpPr/>
          <p:nvPr/>
        </p:nvSpPr>
        <p:spPr>
          <a:xfrm flipH="1">
            <a:off x="8706485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0" name="Google Shape;1790;p23"/>
          <p:cNvSpPr/>
          <p:nvPr/>
        </p:nvSpPr>
        <p:spPr>
          <a:xfrm flipH="1">
            <a:off x="777359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1" name="Google Shape;1791;p23"/>
          <p:cNvSpPr/>
          <p:nvPr/>
        </p:nvSpPr>
        <p:spPr>
          <a:xfrm flipH="1">
            <a:off x="9116694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2" name="Google Shape;1792;p23"/>
          <p:cNvSpPr/>
          <p:nvPr/>
        </p:nvSpPr>
        <p:spPr>
          <a:xfrm flipH="1">
            <a:off x="8707148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3" name="Google Shape;1793;p23"/>
          <p:cNvSpPr/>
          <p:nvPr/>
        </p:nvSpPr>
        <p:spPr>
          <a:xfrm flipH="1">
            <a:off x="163097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4" name="Google Shape;1794;p23"/>
          <p:cNvSpPr/>
          <p:nvPr/>
        </p:nvSpPr>
        <p:spPr>
          <a:xfrm flipH="1">
            <a:off x="506048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5" name="Google Shape;1795;p23"/>
          <p:cNvSpPr/>
          <p:nvPr/>
        </p:nvSpPr>
        <p:spPr>
          <a:xfrm flipH="1">
            <a:off x="3507676" y="504360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796" name="Google Shape;1796;p23"/>
          <p:cNvGrpSpPr/>
          <p:nvPr/>
        </p:nvGrpSpPr>
        <p:grpSpPr>
          <a:xfrm rot="1984678" flipH="1">
            <a:off x="7878241" y="110750"/>
            <a:ext cx="457956" cy="130588"/>
            <a:chOff x="3827225" y="3139400"/>
            <a:chExt cx="298975" cy="88200"/>
          </a:xfrm>
        </p:grpSpPr>
        <p:sp>
          <p:nvSpPr>
            <p:cNvPr id="1797" name="Google Shape;1797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8" name="Google Shape;1798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9" name="Google Shape;1799;p23"/>
          <p:cNvGrpSpPr/>
          <p:nvPr/>
        </p:nvGrpSpPr>
        <p:grpSpPr>
          <a:xfrm flipH="1">
            <a:off x="8845545" y="3993504"/>
            <a:ext cx="406380" cy="398287"/>
            <a:chOff x="7972900" y="1017250"/>
            <a:chExt cx="754791" cy="739760"/>
          </a:xfrm>
        </p:grpSpPr>
        <p:sp>
          <p:nvSpPr>
            <p:cNvPr id="1800" name="Google Shape;1800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1" name="Google Shape;1801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2" name="Google Shape;1802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3" name="Google Shape;1803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04" name="Google Shape;1804;p23"/>
          <p:cNvSpPr/>
          <p:nvPr/>
        </p:nvSpPr>
        <p:spPr>
          <a:xfrm rot="-5400000" flipH="1">
            <a:off x="748532" y="175975"/>
            <a:ext cx="291271" cy="23365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05" name="Google Shape;1805;p23"/>
          <p:cNvGrpSpPr/>
          <p:nvPr/>
        </p:nvGrpSpPr>
        <p:grpSpPr>
          <a:xfrm flipH="1">
            <a:off x="1236787" y="4915518"/>
            <a:ext cx="248024" cy="243085"/>
            <a:chOff x="7972900" y="1017250"/>
            <a:chExt cx="754791" cy="739760"/>
          </a:xfrm>
        </p:grpSpPr>
        <p:sp>
          <p:nvSpPr>
            <p:cNvPr id="1806" name="Google Shape;1806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7" name="Google Shape;1807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8" name="Google Shape;1808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9" name="Google Shape;1809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0" name="Google Shape;1810;p23"/>
          <p:cNvGrpSpPr/>
          <p:nvPr/>
        </p:nvGrpSpPr>
        <p:grpSpPr>
          <a:xfrm rot="1984659" flipH="1">
            <a:off x="8273254" y="4981126"/>
            <a:ext cx="392553" cy="111935"/>
            <a:chOff x="3827225" y="3139400"/>
            <a:chExt cx="298975" cy="88200"/>
          </a:xfrm>
        </p:grpSpPr>
        <p:sp>
          <p:nvSpPr>
            <p:cNvPr id="1811" name="Google Shape;1811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2" name="Google Shape;1812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13" name="Google Shape;1813;p23"/>
          <p:cNvSpPr/>
          <p:nvPr/>
        </p:nvSpPr>
        <p:spPr>
          <a:xfrm rot="-4276707" flipH="1">
            <a:off x="1820252" y="49783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4" name="Google Shape;1814;p23"/>
          <p:cNvSpPr/>
          <p:nvPr/>
        </p:nvSpPr>
        <p:spPr>
          <a:xfrm rot="-5400000" flipH="1">
            <a:off x="6097065" y="490154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15" name="Google Shape;1815;p23"/>
          <p:cNvGrpSpPr/>
          <p:nvPr/>
        </p:nvGrpSpPr>
        <p:grpSpPr>
          <a:xfrm rot="1984659" flipH="1">
            <a:off x="2230018" y="4945722"/>
            <a:ext cx="392553" cy="111935"/>
            <a:chOff x="3827225" y="3139400"/>
            <a:chExt cx="298975" cy="88200"/>
          </a:xfrm>
        </p:grpSpPr>
        <p:sp>
          <p:nvSpPr>
            <p:cNvPr id="1816" name="Google Shape;1816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7" name="Google Shape;1817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18" name="Google Shape;1818;p23"/>
          <p:cNvGrpSpPr/>
          <p:nvPr/>
        </p:nvGrpSpPr>
        <p:grpSpPr>
          <a:xfrm flipH="1">
            <a:off x="6523467" y="4986604"/>
            <a:ext cx="187566" cy="183830"/>
            <a:chOff x="7972900" y="1017250"/>
            <a:chExt cx="754791" cy="739760"/>
          </a:xfrm>
        </p:grpSpPr>
        <p:sp>
          <p:nvSpPr>
            <p:cNvPr id="1819" name="Google Shape;1819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0" name="Google Shape;1820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1" name="Google Shape;1821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2" name="Google Shape;1822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23" name="Google Shape;1823;p23"/>
          <p:cNvSpPr/>
          <p:nvPr/>
        </p:nvSpPr>
        <p:spPr>
          <a:xfrm flipH="1">
            <a:off x="2983099" y="502641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24" name="Google Shape;1824;p23"/>
          <p:cNvGrpSpPr/>
          <p:nvPr/>
        </p:nvGrpSpPr>
        <p:grpSpPr>
          <a:xfrm rot="-3704533" flipH="1">
            <a:off x="5615250" y="133095"/>
            <a:ext cx="299645" cy="85878"/>
            <a:chOff x="3827225" y="3139400"/>
            <a:chExt cx="298975" cy="88200"/>
          </a:xfrm>
        </p:grpSpPr>
        <p:sp>
          <p:nvSpPr>
            <p:cNvPr id="1825" name="Google Shape;1825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6" name="Google Shape;1826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7" name="Google Shape;1827;p23"/>
          <p:cNvGrpSpPr/>
          <p:nvPr/>
        </p:nvGrpSpPr>
        <p:grpSpPr>
          <a:xfrm flipH="1">
            <a:off x="7374251" y="4899080"/>
            <a:ext cx="403224" cy="410256"/>
            <a:chOff x="1634175" y="4169925"/>
            <a:chExt cx="308275" cy="313675"/>
          </a:xfrm>
        </p:grpSpPr>
        <p:sp>
          <p:nvSpPr>
            <p:cNvPr id="1828" name="Google Shape;1828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9" name="Google Shape;1829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0" name="Google Shape;1830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1" name="Google Shape;1831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2" name="Google Shape;1832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3" name="Google Shape;1833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4" name="Google Shape;1834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5" name="Google Shape;1835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6" name="Google Shape;1836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7" name="Google Shape;1837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8" name="Google Shape;1838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39" name="Google Shape;1839;p23"/>
          <p:cNvGrpSpPr/>
          <p:nvPr/>
        </p:nvGrpSpPr>
        <p:grpSpPr>
          <a:xfrm rot="-4880212" flipH="1">
            <a:off x="1162877" y="-106834"/>
            <a:ext cx="562827" cy="572686"/>
            <a:chOff x="1634175" y="4169925"/>
            <a:chExt cx="308275" cy="313675"/>
          </a:xfrm>
        </p:grpSpPr>
        <p:sp>
          <p:nvSpPr>
            <p:cNvPr id="1840" name="Google Shape;1840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1" name="Google Shape;1841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2" name="Google Shape;1842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3" name="Google Shape;1843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4" name="Google Shape;1844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5" name="Google Shape;1845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6" name="Google Shape;1846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7" name="Google Shape;1847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8" name="Google Shape;1848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9" name="Google Shape;1849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0" name="Google Shape;1850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51" name="Google Shape;1851;p23"/>
          <p:cNvSpPr/>
          <p:nvPr/>
        </p:nvSpPr>
        <p:spPr>
          <a:xfrm rot="-5400000" flipH="1">
            <a:off x="9056802" y="1146182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52" name="Google Shape;1852;p23"/>
          <p:cNvGrpSpPr/>
          <p:nvPr/>
        </p:nvGrpSpPr>
        <p:grpSpPr>
          <a:xfrm rot="1984659" flipH="1">
            <a:off x="8931518" y="1689510"/>
            <a:ext cx="392553" cy="111935"/>
            <a:chOff x="3827225" y="3139400"/>
            <a:chExt cx="298975" cy="88200"/>
          </a:xfrm>
        </p:grpSpPr>
        <p:sp>
          <p:nvSpPr>
            <p:cNvPr id="1853" name="Google Shape;1853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4" name="Google Shape;1854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5" name="Google Shape;1855;p23"/>
          <p:cNvGrpSpPr/>
          <p:nvPr/>
        </p:nvGrpSpPr>
        <p:grpSpPr>
          <a:xfrm flipH="1">
            <a:off x="8807495" y="1943536"/>
            <a:ext cx="482481" cy="490933"/>
            <a:chOff x="1634175" y="4169925"/>
            <a:chExt cx="308275" cy="313675"/>
          </a:xfrm>
        </p:grpSpPr>
        <p:sp>
          <p:nvSpPr>
            <p:cNvPr id="1856" name="Google Shape;1856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7" name="Google Shape;1857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8" name="Google Shape;1858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9" name="Google Shape;1859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0" name="Google Shape;1860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1" name="Google Shape;1861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2" name="Google Shape;1862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3" name="Google Shape;1863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4" name="Google Shape;1864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5" name="Google Shape;1865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6" name="Google Shape;1866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67" name="Google Shape;1867;p23"/>
          <p:cNvSpPr/>
          <p:nvPr/>
        </p:nvSpPr>
        <p:spPr>
          <a:xfrm rot="-5400000" flipH="1">
            <a:off x="4552902" y="3169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8" name="Google Shape;1868;p23"/>
          <p:cNvSpPr/>
          <p:nvPr/>
        </p:nvSpPr>
        <p:spPr>
          <a:xfrm flipH="1">
            <a:off x="4241182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9" name="Google Shape;1869;p23"/>
          <p:cNvSpPr/>
          <p:nvPr/>
        </p:nvSpPr>
        <p:spPr>
          <a:xfrm flipH="1">
            <a:off x="609344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0" name="Google Shape;1870;p23"/>
          <p:cNvSpPr/>
          <p:nvPr/>
        </p:nvSpPr>
        <p:spPr>
          <a:xfrm flipH="1">
            <a:off x="7600448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1" name="Google Shape;1871;p23"/>
          <p:cNvSpPr/>
          <p:nvPr/>
        </p:nvSpPr>
        <p:spPr>
          <a:xfrm flipH="1">
            <a:off x="3246748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2" name="Google Shape;1872;p23"/>
          <p:cNvSpPr/>
          <p:nvPr/>
        </p:nvSpPr>
        <p:spPr>
          <a:xfrm flipH="1">
            <a:off x="8928457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3" name="Google Shape;1873;p23"/>
          <p:cNvSpPr/>
          <p:nvPr/>
        </p:nvSpPr>
        <p:spPr>
          <a:xfrm flipH="1">
            <a:off x="887223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74" name="Google Shape;1874;p23"/>
          <p:cNvGrpSpPr/>
          <p:nvPr/>
        </p:nvGrpSpPr>
        <p:grpSpPr>
          <a:xfrm flipH="1">
            <a:off x="6955683" y="-145627"/>
            <a:ext cx="482481" cy="490933"/>
            <a:chOff x="1634175" y="4169925"/>
            <a:chExt cx="308275" cy="313675"/>
          </a:xfrm>
        </p:grpSpPr>
        <p:sp>
          <p:nvSpPr>
            <p:cNvPr id="1875" name="Google Shape;1875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6" name="Google Shape;1876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7" name="Google Shape;1877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8" name="Google Shape;1878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9" name="Google Shape;1879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0" name="Google Shape;1880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1" name="Google Shape;1881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2" name="Google Shape;1882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3" name="Google Shape;1883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4" name="Google Shape;1884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5" name="Google Shape;1885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86" name="Google Shape;1886;p23"/>
          <p:cNvGrpSpPr/>
          <p:nvPr/>
        </p:nvGrpSpPr>
        <p:grpSpPr>
          <a:xfrm flipH="1">
            <a:off x="-32955" y="3824673"/>
            <a:ext cx="482481" cy="490933"/>
            <a:chOff x="1634175" y="4169925"/>
            <a:chExt cx="308275" cy="313675"/>
          </a:xfrm>
        </p:grpSpPr>
        <p:sp>
          <p:nvSpPr>
            <p:cNvPr id="1887" name="Google Shape;1887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8" name="Google Shape;1888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9" name="Google Shape;1889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0" name="Google Shape;1890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1" name="Google Shape;1891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2" name="Google Shape;1892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3" name="Google Shape;1893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4" name="Google Shape;1894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5" name="Google Shape;1895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6" name="Google Shape;1896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7" name="Google Shape;1897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8" name="Google Shape;1898;p23"/>
          <p:cNvSpPr/>
          <p:nvPr/>
        </p:nvSpPr>
        <p:spPr>
          <a:xfrm rot="-10660333" flipH="1">
            <a:off x="45300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9" name="Google Shape;1899;p23"/>
          <p:cNvGrpSpPr/>
          <p:nvPr/>
        </p:nvGrpSpPr>
        <p:grpSpPr>
          <a:xfrm flipH="1">
            <a:off x="-48626" y="2554868"/>
            <a:ext cx="248024" cy="243085"/>
            <a:chOff x="7972900" y="1017250"/>
            <a:chExt cx="754791" cy="739760"/>
          </a:xfrm>
        </p:grpSpPr>
        <p:sp>
          <p:nvSpPr>
            <p:cNvPr id="1900" name="Google Shape;1900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1" name="Google Shape;1901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2" name="Google Shape;1902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3" name="Google Shape;1903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04" name="Google Shape;1904;p23"/>
          <p:cNvGrpSpPr/>
          <p:nvPr/>
        </p:nvGrpSpPr>
        <p:grpSpPr>
          <a:xfrm rot="-941187" flipH="1">
            <a:off x="-71614" y="1728157"/>
            <a:ext cx="392555" cy="111937"/>
            <a:chOff x="3827225" y="3139400"/>
            <a:chExt cx="298975" cy="88200"/>
          </a:xfrm>
        </p:grpSpPr>
        <p:sp>
          <p:nvSpPr>
            <p:cNvPr id="1905" name="Google Shape;1905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6" name="Google Shape;1906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07" name="Google Shape;1907;p23"/>
          <p:cNvSpPr/>
          <p:nvPr/>
        </p:nvSpPr>
        <p:spPr>
          <a:xfrm flipH="1">
            <a:off x="163105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08" name="Google Shape;1908;p23"/>
          <p:cNvGrpSpPr/>
          <p:nvPr/>
        </p:nvGrpSpPr>
        <p:grpSpPr>
          <a:xfrm rot="-3704533" flipH="1">
            <a:off x="6958863" y="4994120"/>
            <a:ext cx="299645" cy="85878"/>
            <a:chOff x="3827225" y="3139400"/>
            <a:chExt cx="298975" cy="88200"/>
          </a:xfrm>
        </p:grpSpPr>
        <p:sp>
          <p:nvSpPr>
            <p:cNvPr id="1909" name="Google Shape;1909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0" name="Google Shape;1910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11" name="Google Shape;1911;p23"/>
          <p:cNvGrpSpPr/>
          <p:nvPr/>
        </p:nvGrpSpPr>
        <p:grpSpPr>
          <a:xfrm rot="-4880212" flipH="1">
            <a:off x="5313439" y="4715341"/>
            <a:ext cx="562827" cy="572686"/>
            <a:chOff x="1634175" y="4169925"/>
            <a:chExt cx="308275" cy="313675"/>
          </a:xfrm>
        </p:grpSpPr>
        <p:sp>
          <p:nvSpPr>
            <p:cNvPr id="1912" name="Google Shape;1912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3" name="Google Shape;1913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4" name="Google Shape;1914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5" name="Google Shape;1915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6" name="Google Shape;1916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7" name="Google Shape;1917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8" name="Google Shape;1918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9" name="Google Shape;1919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0" name="Google Shape;1920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1" name="Google Shape;1921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2" name="Google Shape;1922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23" name="Google Shape;1923;p23"/>
          <p:cNvGrpSpPr/>
          <p:nvPr/>
        </p:nvGrpSpPr>
        <p:grpSpPr>
          <a:xfrm rot="6937582" flipH="1">
            <a:off x="4681223" y="5000703"/>
            <a:ext cx="392572" cy="111932"/>
            <a:chOff x="3827225" y="3139400"/>
            <a:chExt cx="298975" cy="88200"/>
          </a:xfrm>
        </p:grpSpPr>
        <p:sp>
          <p:nvSpPr>
            <p:cNvPr id="1924" name="Google Shape;1924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5" name="Google Shape;1925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6" name="Google Shape;1926;p23"/>
          <p:cNvSpPr/>
          <p:nvPr/>
        </p:nvSpPr>
        <p:spPr>
          <a:xfrm rot="-10163395" flipH="1">
            <a:off x="3098803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27" name="Google Shape;1927;p23"/>
          <p:cNvGrpSpPr/>
          <p:nvPr/>
        </p:nvGrpSpPr>
        <p:grpSpPr>
          <a:xfrm flipH="1">
            <a:off x="4047362" y="4915556"/>
            <a:ext cx="248024" cy="243085"/>
            <a:chOff x="7972900" y="1017250"/>
            <a:chExt cx="754791" cy="739760"/>
          </a:xfrm>
        </p:grpSpPr>
        <p:sp>
          <p:nvSpPr>
            <p:cNvPr id="1928" name="Google Shape;1928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9" name="Google Shape;1929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0" name="Google Shape;1930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1" name="Google Shape;1931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32" name="Google Shape;1932;p23"/>
          <p:cNvSpPr/>
          <p:nvPr/>
        </p:nvSpPr>
        <p:spPr>
          <a:xfrm flipH="1">
            <a:off x="4577594" y="48862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3" name="Google Shape;1933;p23"/>
          <p:cNvSpPr/>
          <p:nvPr/>
        </p:nvSpPr>
        <p:spPr>
          <a:xfrm flipH="1">
            <a:off x="3787098" y="48690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4" name="Google Shape;1934;p23"/>
          <p:cNvSpPr/>
          <p:nvPr/>
        </p:nvSpPr>
        <p:spPr>
          <a:xfrm flipH="1">
            <a:off x="5264537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5" name="Google Shape;1935;p23"/>
          <p:cNvSpPr/>
          <p:nvPr/>
        </p:nvSpPr>
        <p:spPr>
          <a:xfrm flipH="1">
            <a:off x="6331337" y="5052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6" name="Google Shape;1936;p23"/>
          <p:cNvSpPr/>
          <p:nvPr/>
        </p:nvSpPr>
        <p:spPr>
          <a:xfrm flipH="1">
            <a:off x="6864737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7" name="Google Shape;1937;p23"/>
          <p:cNvSpPr/>
          <p:nvPr/>
        </p:nvSpPr>
        <p:spPr>
          <a:xfrm flipH="1">
            <a:off x="1759337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8" name="Google Shape;1938;p23"/>
          <p:cNvSpPr/>
          <p:nvPr/>
        </p:nvSpPr>
        <p:spPr>
          <a:xfrm flipH="1">
            <a:off x="2673737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9" name="Google Shape;1939;p23"/>
          <p:cNvSpPr/>
          <p:nvPr/>
        </p:nvSpPr>
        <p:spPr>
          <a:xfrm flipH="1">
            <a:off x="1759337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0" name="Google Shape;1940;p23"/>
          <p:cNvSpPr/>
          <p:nvPr/>
        </p:nvSpPr>
        <p:spPr>
          <a:xfrm flipH="1">
            <a:off x="5416937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1" name="Google Shape;1941;p23"/>
          <p:cNvSpPr/>
          <p:nvPr/>
        </p:nvSpPr>
        <p:spPr>
          <a:xfrm flipH="1">
            <a:off x="9150737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2" name="Google Shape;1942;p23"/>
          <p:cNvSpPr/>
          <p:nvPr/>
        </p:nvSpPr>
        <p:spPr>
          <a:xfrm flipH="1">
            <a:off x="8007737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3" name="Google Shape;1943;p23"/>
          <p:cNvSpPr/>
          <p:nvPr/>
        </p:nvSpPr>
        <p:spPr>
          <a:xfrm flipH="1">
            <a:off x="8922137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4" name="Google Shape;1944;p23"/>
          <p:cNvSpPr/>
          <p:nvPr/>
        </p:nvSpPr>
        <p:spPr>
          <a:xfrm flipH="1">
            <a:off x="159137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45" name="Google Shape;1945;p23"/>
          <p:cNvGrpSpPr/>
          <p:nvPr/>
        </p:nvGrpSpPr>
        <p:grpSpPr>
          <a:xfrm rot="1984678" flipH="1">
            <a:off x="2544241" y="-41650"/>
            <a:ext cx="457956" cy="130588"/>
            <a:chOff x="3827225" y="3139400"/>
            <a:chExt cx="298975" cy="88200"/>
          </a:xfrm>
        </p:grpSpPr>
        <p:sp>
          <p:nvSpPr>
            <p:cNvPr id="1946" name="Google Shape;1946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7" name="Google Shape;1947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48" name="Google Shape;1948;p23"/>
          <p:cNvSpPr/>
          <p:nvPr/>
        </p:nvSpPr>
        <p:spPr>
          <a:xfrm rot="-9651179" flipH="1">
            <a:off x="2266905" y="3171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9" name="Google Shape;1949;p23"/>
          <p:cNvSpPr/>
          <p:nvPr/>
        </p:nvSpPr>
        <p:spPr>
          <a:xfrm flipH="1">
            <a:off x="1953848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0" name="Google Shape;1950;p23"/>
          <p:cNvGrpSpPr/>
          <p:nvPr/>
        </p:nvGrpSpPr>
        <p:grpSpPr>
          <a:xfrm rot="-3704533" flipH="1">
            <a:off x="3938850" y="56895"/>
            <a:ext cx="299645" cy="85878"/>
            <a:chOff x="3827225" y="3139400"/>
            <a:chExt cx="298975" cy="88200"/>
          </a:xfrm>
        </p:grpSpPr>
        <p:sp>
          <p:nvSpPr>
            <p:cNvPr id="1951" name="Google Shape;1951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2" name="Google Shape;1952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53" name="Google Shape;1953;p23"/>
          <p:cNvSpPr/>
          <p:nvPr/>
        </p:nvSpPr>
        <p:spPr>
          <a:xfrm rot="-5400000" flipH="1">
            <a:off x="6305502" y="-73031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54" name="Google Shape;1954;p23"/>
          <p:cNvGrpSpPr/>
          <p:nvPr/>
        </p:nvGrpSpPr>
        <p:grpSpPr>
          <a:xfrm rot="4995319" flipH="1">
            <a:off x="5128495" y="-176256"/>
            <a:ext cx="399763" cy="406750"/>
            <a:chOff x="1634175" y="4169925"/>
            <a:chExt cx="308275" cy="313675"/>
          </a:xfrm>
        </p:grpSpPr>
        <p:sp>
          <p:nvSpPr>
            <p:cNvPr id="1955" name="Google Shape;1955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6" name="Google Shape;1956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7" name="Google Shape;1957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8" name="Google Shape;1958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9" name="Google Shape;1959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0" name="Google Shape;1960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1" name="Google Shape;1961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2" name="Google Shape;1962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3" name="Google Shape;1963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4" name="Google Shape;1964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5" name="Google Shape;1965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66" name="Google Shape;1966;p23"/>
          <p:cNvSpPr/>
          <p:nvPr/>
        </p:nvSpPr>
        <p:spPr>
          <a:xfrm flipH="1">
            <a:off x="4959737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67" name="Google Shape;1967;p23"/>
          <p:cNvGrpSpPr/>
          <p:nvPr/>
        </p:nvGrpSpPr>
        <p:grpSpPr>
          <a:xfrm flipH="1">
            <a:off x="6675867" y="33604"/>
            <a:ext cx="187566" cy="183830"/>
            <a:chOff x="7972900" y="1017250"/>
            <a:chExt cx="754791" cy="739760"/>
          </a:xfrm>
        </p:grpSpPr>
        <p:sp>
          <p:nvSpPr>
            <p:cNvPr id="1968" name="Google Shape;1968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9" name="Google Shape;1969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0" name="Google Shape;1970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1" name="Google Shape;1971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72" name="Google Shape;1972;p23"/>
          <p:cNvSpPr/>
          <p:nvPr/>
        </p:nvSpPr>
        <p:spPr>
          <a:xfrm flipH="1">
            <a:off x="8203278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3" name="Google Shape;1973;p23"/>
          <p:cNvSpPr/>
          <p:nvPr/>
        </p:nvSpPr>
        <p:spPr>
          <a:xfrm flipH="1">
            <a:off x="8998337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4" name="Google Shape;1974;p23"/>
          <p:cNvSpPr/>
          <p:nvPr/>
        </p:nvSpPr>
        <p:spPr>
          <a:xfrm flipH="1">
            <a:off x="8922137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75" name="Google Shape;1975;p23"/>
          <p:cNvGrpSpPr/>
          <p:nvPr/>
        </p:nvGrpSpPr>
        <p:grpSpPr>
          <a:xfrm rot="-2923779" flipH="1">
            <a:off x="8931541" y="3564617"/>
            <a:ext cx="299649" cy="85879"/>
            <a:chOff x="3827225" y="3139400"/>
            <a:chExt cx="298975" cy="88200"/>
          </a:xfrm>
        </p:grpSpPr>
        <p:sp>
          <p:nvSpPr>
            <p:cNvPr id="1976" name="Google Shape;1976;p23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7" name="Google Shape;1977;p23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978" name="Google Shape;1978;p23"/>
          <p:cNvGrpSpPr/>
          <p:nvPr/>
        </p:nvGrpSpPr>
        <p:grpSpPr>
          <a:xfrm flipH="1">
            <a:off x="8778930" y="2514216"/>
            <a:ext cx="187566" cy="183830"/>
            <a:chOff x="7972900" y="1017250"/>
            <a:chExt cx="754791" cy="739760"/>
          </a:xfrm>
        </p:grpSpPr>
        <p:sp>
          <p:nvSpPr>
            <p:cNvPr id="1979" name="Google Shape;1979;p23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0" name="Google Shape;1980;p23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1" name="Google Shape;1981;p23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2" name="Google Shape;1982;p23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83" name="Google Shape;1983;p23"/>
          <p:cNvSpPr/>
          <p:nvPr/>
        </p:nvSpPr>
        <p:spPr>
          <a:xfrm rot="-5400000" flipH="1">
            <a:off x="8900277" y="294384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84" name="Google Shape;1984;p23"/>
          <p:cNvGrpSpPr/>
          <p:nvPr/>
        </p:nvGrpSpPr>
        <p:grpSpPr>
          <a:xfrm rot="4980949" flipH="1">
            <a:off x="-8512" y="1190894"/>
            <a:ext cx="354682" cy="371949"/>
            <a:chOff x="1634175" y="4169925"/>
            <a:chExt cx="308275" cy="313675"/>
          </a:xfrm>
        </p:grpSpPr>
        <p:sp>
          <p:nvSpPr>
            <p:cNvPr id="1985" name="Google Shape;1985;p23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6" name="Google Shape;1986;p23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7" name="Google Shape;1987;p23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8" name="Google Shape;1988;p23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9" name="Google Shape;1989;p23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0" name="Google Shape;1990;p23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1" name="Google Shape;1991;p23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2" name="Google Shape;1992;p23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3" name="Google Shape;1993;p23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4" name="Google Shape;1994;p23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5" name="Google Shape;1995;p23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96" name="Google Shape;1996;p23"/>
          <p:cNvSpPr/>
          <p:nvPr/>
        </p:nvSpPr>
        <p:spPr>
          <a:xfrm rot="-10660333" flipH="1">
            <a:off x="-30900" y="626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7" name="Google Shape;1997;p23"/>
          <p:cNvSpPr/>
          <p:nvPr/>
        </p:nvSpPr>
        <p:spPr>
          <a:xfrm rot="-4276707" flipH="1">
            <a:off x="143852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8" name="Google Shape;1998;p23"/>
          <p:cNvSpPr/>
          <p:nvPr/>
        </p:nvSpPr>
        <p:spPr>
          <a:xfrm flipH="1">
            <a:off x="235337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99" name="Google Shape;1999;p23"/>
          <p:cNvGrpSpPr/>
          <p:nvPr/>
        </p:nvGrpSpPr>
        <p:grpSpPr>
          <a:xfrm flipH="1">
            <a:off x="123602" y="4297197"/>
            <a:ext cx="995211" cy="1086740"/>
            <a:chOff x="8232500" y="3951225"/>
            <a:chExt cx="1138425" cy="1243125"/>
          </a:xfrm>
        </p:grpSpPr>
        <p:sp>
          <p:nvSpPr>
            <p:cNvPr id="2000" name="Google Shape;2000;p23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1" name="Google Shape;2001;p23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2" name="Google Shape;2002;p23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3" name="Google Shape;2003;p23"/>
          <p:cNvGrpSpPr/>
          <p:nvPr/>
        </p:nvGrpSpPr>
        <p:grpSpPr>
          <a:xfrm>
            <a:off x="8630177" y="2704997"/>
            <a:ext cx="995211" cy="1086740"/>
            <a:chOff x="8232500" y="3951225"/>
            <a:chExt cx="1138425" cy="1243125"/>
          </a:xfrm>
        </p:grpSpPr>
        <p:sp>
          <p:nvSpPr>
            <p:cNvPr id="2004" name="Google Shape;2004;p23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5" name="Google Shape;2005;p23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6" name="Google Shape;2006;p23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07" name="Google Shape;2007;p23"/>
          <p:cNvGrpSpPr/>
          <p:nvPr/>
        </p:nvGrpSpPr>
        <p:grpSpPr>
          <a:xfrm rot="-8307516">
            <a:off x="2826389" y="-424067"/>
            <a:ext cx="870006" cy="950019"/>
            <a:chOff x="8232500" y="3951225"/>
            <a:chExt cx="1138425" cy="1243125"/>
          </a:xfrm>
        </p:grpSpPr>
        <p:sp>
          <p:nvSpPr>
            <p:cNvPr id="2008" name="Google Shape;2008;p23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9" name="Google Shape;2009;p23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0" name="Google Shape;2010;p23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1" name="Google Shape;2011;p23"/>
          <p:cNvGrpSpPr/>
          <p:nvPr/>
        </p:nvGrpSpPr>
        <p:grpSpPr>
          <a:xfrm flipH="1">
            <a:off x="8521285" y="28425"/>
            <a:ext cx="924800" cy="948300"/>
            <a:chOff x="2100225" y="3794250"/>
            <a:chExt cx="924800" cy="948300"/>
          </a:xfrm>
        </p:grpSpPr>
        <p:sp>
          <p:nvSpPr>
            <p:cNvPr id="2012" name="Google Shape;2012;p23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3" name="Google Shape;2013;p23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4" name="Google Shape;2014;p23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5" name="Google Shape;2015;p23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6" name="Google Shape;2016;p23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7" name="Google Shape;2017;p23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8" name="Google Shape;2018;p23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19" name="Google Shape;2019;p23"/>
          <p:cNvGrpSpPr/>
          <p:nvPr/>
        </p:nvGrpSpPr>
        <p:grpSpPr>
          <a:xfrm>
            <a:off x="-38038" y="3173209"/>
            <a:ext cx="553215" cy="567273"/>
            <a:chOff x="2100225" y="3794250"/>
            <a:chExt cx="924800" cy="948300"/>
          </a:xfrm>
        </p:grpSpPr>
        <p:sp>
          <p:nvSpPr>
            <p:cNvPr id="2020" name="Google Shape;2020;p23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1" name="Google Shape;2021;p23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2" name="Google Shape;2022;p23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3" name="Google Shape;2023;p23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4" name="Google Shape;2024;p23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5" name="Google Shape;2025;p23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6" name="Google Shape;2026;p23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27" name="Google Shape;2027;p23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6">
  <p:cSld name="CUSTOM_1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9" name="Google Shape;2029;p24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7">
  <p:cSld name="CUSTOM_13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p25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8">
  <p:cSld name="CUSTOM_14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3" name="Google Shape;2033;p26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big numbers">
  <p:cSld name="CUSTOM_6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0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5" name="Google Shape;2035;p27"/>
          <p:cNvSpPr txBox="1">
            <a:spLocks noGrp="1"/>
          </p:cNvSpPr>
          <p:nvPr>
            <p:ph type="title" hasCustomPrompt="1"/>
          </p:nvPr>
        </p:nvSpPr>
        <p:spPr>
          <a:xfrm>
            <a:off x="2707950" y="1406940"/>
            <a:ext cx="3270900" cy="1120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7000"/>
              <a:buNone/>
              <a:defRPr sz="7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36" name="Google Shape;2036;p27"/>
          <p:cNvSpPr txBox="1">
            <a:spLocks noGrp="1"/>
          </p:cNvSpPr>
          <p:nvPr>
            <p:ph type="title" idx="2" hasCustomPrompt="1"/>
          </p:nvPr>
        </p:nvSpPr>
        <p:spPr>
          <a:xfrm>
            <a:off x="1496723" y="2930940"/>
            <a:ext cx="3615300" cy="112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37" name="Google Shape;2037;p27"/>
          <p:cNvSpPr txBox="1">
            <a:spLocks noGrp="1"/>
          </p:cNvSpPr>
          <p:nvPr>
            <p:ph type="title" idx="3" hasCustomPrompt="1"/>
          </p:nvPr>
        </p:nvSpPr>
        <p:spPr>
          <a:xfrm>
            <a:off x="5224848" y="2930940"/>
            <a:ext cx="3615300" cy="1120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700"/>
              <a:buNone/>
              <a:defRPr sz="47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038" name="Google Shape;2038;p27"/>
          <p:cNvSpPr txBox="1">
            <a:spLocks noGrp="1"/>
          </p:cNvSpPr>
          <p:nvPr>
            <p:ph type="subTitle" idx="1"/>
          </p:nvPr>
        </p:nvSpPr>
        <p:spPr>
          <a:xfrm>
            <a:off x="5695415" y="1890608"/>
            <a:ext cx="1908300" cy="7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39" name="Google Shape;2039;p27"/>
          <p:cNvSpPr txBox="1">
            <a:spLocks noGrp="1"/>
          </p:cNvSpPr>
          <p:nvPr>
            <p:ph type="subTitle" idx="4"/>
          </p:nvPr>
        </p:nvSpPr>
        <p:spPr>
          <a:xfrm>
            <a:off x="3489034" y="3294540"/>
            <a:ext cx="1908300" cy="7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040" name="Google Shape;2040;p27"/>
          <p:cNvSpPr txBox="1">
            <a:spLocks noGrp="1"/>
          </p:cNvSpPr>
          <p:nvPr>
            <p:ph type="subTitle" idx="5"/>
          </p:nvPr>
        </p:nvSpPr>
        <p:spPr>
          <a:xfrm>
            <a:off x="6942250" y="3294540"/>
            <a:ext cx="1908300" cy="756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>
  <p:cSld name="CUSTOM_7">
    <p:bg>
      <p:bgPr>
        <a:solidFill>
          <a:schemeClr val="lt2"/>
        </a:solidFill>
        <a:effectLst/>
      </p:bgPr>
    </p:bg>
    <p:spTree>
      <p:nvGrpSpPr>
        <p:cNvPr id="1" name="Shape 20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2" name="Google Shape;2042;p28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043" name="Google Shape;2043;p28"/>
          <p:cNvGrpSpPr/>
          <p:nvPr/>
        </p:nvGrpSpPr>
        <p:grpSpPr>
          <a:xfrm>
            <a:off x="8819633" y="-127668"/>
            <a:ext cx="500955" cy="490979"/>
            <a:chOff x="7972900" y="1017250"/>
            <a:chExt cx="754791" cy="739760"/>
          </a:xfrm>
        </p:grpSpPr>
        <p:sp>
          <p:nvSpPr>
            <p:cNvPr id="2044" name="Google Shape;2044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5" name="Google Shape;2045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6" name="Google Shape;2046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7" name="Google Shape;2047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48" name="Google Shape;2048;p28"/>
          <p:cNvSpPr/>
          <p:nvPr/>
        </p:nvSpPr>
        <p:spPr>
          <a:xfrm>
            <a:off x="-28000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49" name="Google Shape;2049;p28"/>
          <p:cNvSpPr/>
          <p:nvPr/>
        </p:nvSpPr>
        <p:spPr>
          <a:xfrm>
            <a:off x="1147427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0" name="Google Shape;2050;p28"/>
          <p:cNvSpPr/>
          <p:nvPr/>
        </p:nvSpPr>
        <p:spPr>
          <a:xfrm>
            <a:off x="3828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1" name="Google Shape;2051;p28"/>
          <p:cNvSpPr/>
          <p:nvPr/>
        </p:nvSpPr>
        <p:spPr>
          <a:xfrm>
            <a:off x="8283351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2" name="Google Shape;2052;p28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3" name="Google Shape;2053;p28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4" name="Google Shape;2054;p28"/>
          <p:cNvSpPr/>
          <p:nvPr/>
        </p:nvSpPr>
        <p:spPr>
          <a:xfrm>
            <a:off x="8941312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5" name="Google Shape;2055;p28"/>
          <p:cNvSpPr/>
          <p:nvPr/>
        </p:nvSpPr>
        <p:spPr>
          <a:xfrm>
            <a:off x="8583305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6" name="Google Shape;2056;p28"/>
          <p:cNvSpPr/>
          <p:nvPr/>
        </p:nvSpPr>
        <p:spPr>
          <a:xfrm>
            <a:off x="5596732" y="504360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57" name="Google Shape;2057;p28"/>
          <p:cNvGrpSpPr/>
          <p:nvPr/>
        </p:nvGrpSpPr>
        <p:grpSpPr>
          <a:xfrm rot="-1984678">
            <a:off x="858576" y="110750"/>
            <a:ext cx="457956" cy="130588"/>
            <a:chOff x="3827225" y="3139400"/>
            <a:chExt cx="298975" cy="88200"/>
          </a:xfrm>
        </p:grpSpPr>
        <p:sp>
          <p:nvSpPr>
            <p:cNvPr id="2058" name="Google Shape;2058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9" name="Google Shape;2059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60" name="Google Shape;2060;p28"/>
          <p:cNvGrpSpPr/>
          <p:nvPr/>
        </p:nvGrpSpPr>
        <p:grpSpPr>
          <a:xfrm>
            <a:off x="-57152" y="3993504"/>
            <a:ext cx="406380" cy="398287"/>
            <a:chOff x="7972900" y="1017250"/>
            <a:chExt cx="754791" cy="739760"/>
          </a:xfrm>
        </p:grpSpPr>
        <p:sp>
          <p:nvSpPr>
            <p:cNvPr id="2061" name="Google Shape;2061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2" name="Google Shape;2062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3" name="Google Shape;2063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4" name="Google Shape;2064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65" name="Google Shape;2065;p28"/>
          <p:cNvSpPr/>
          <p:nvPr/>
        </p:nvSpPr>
        <p:spPr>
          <a:xfrm rot="5400000">
            <a:off x="8154970" y="175975"/>
            <a:ext cx="291271" cy="23365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6" name="Google Shape;2066;p28"/>
          <p:cNvGrpSpPr/>
          <p:nvPr/>
        </p:nvGrpSpPr>
        <p:grpSpPr>
          <a:xfrm>
            <a:off x="7709962" y="4915518"/>
            <a:ext cx="248024" cy="243085"/>
            <a:chOff x="7972900" y="1017250"/>
            <a:chExt cx="754791" cy="739760"/>
          </a:xfrm>
        </p:grpSpPr>
        <p:sp>
          <p:nvSpPr>
            <p:cNvPr id="2067" name="Google Shape;2067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8" name="Google Shape;2068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9" name="Google Shape;2069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0" name="Google Shape;2070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1" name="Google Shape;2071;p28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2072" name="Google Shape;2072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3" name="Google Shape;2073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74" name="Google Shape;2074;p28"/>
          <p:cNvSpPr/>
          <p:nvPr/>
        </p:nvSpPr>
        <p:spPr>
          <a:xfrm rot="4276707">
            <a:off x="7124838" y="49783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75" name="Google Shape;2075;p28"/>
          <p:cNvSpPr/>
          <p:nvPr/>
        </p:nvSpPr>
        <p:spPr>
          <a:xfrm rot="5400000">
            <a:off x="2848030" y="49015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76" name="Google Shape;2076;p28"/>
          <p:cNvGrpSpPr/>
          <p:nvPr/>
        </p:nvGrpSpPr>
        <p:grpSpPr>
          <a:xfrm rot="-1984659">
            <a:off x="6572202" y="4945722"/>
            <a:ext cx="392553" cy="111935"/>
            <a:chOff x="3827225" y="3139400"/>
            <a:chExt cx="298975" cy="88200"/>
          </a:xfrm>
        </p:grpSpPr>
        <p:sp>
          <p:nvSpPr>
            <p:cNvPr id="2077" name="Google Shape;2077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8" name="Google Shape;2078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79" name="Google Shape;2079;p28"/>
          <p:cNvGrpSpPr/>
          <p:nvPr/>
        </p:nvGrpSpPr>
        <p:grpSpPr>
          <a:xfrm>
            <a:off x="2483740" y="4986604"/>
            <a:ext cx="187566" cy="183830"/>
            <a:chOff x="7972900" y="1017250"/>
            <a:chExt cx="754791" cy="739760"/>
          </a:xfrm>
        </p:grpSpPr>
        <p:sp>
          <p:nvSpPr>
            <p:cNvPr id="2080" name="Google Shape;2080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1" name="Google Shape;2081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2" name="Google Shape;2082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3" name="Google Shape;2083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84" name="Google Shape;2084;p28"/>
          <p:cNvSpPr/>
          <p:nvPr/>
        </p:nvSpPr>
        <p:spPr>
          <a:xfrm>
            <a:off x="6077611" y="502641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85" name="Google Shape;2085;p28"/>
          <p:cNvGrpSpPr/>
          <p:nvPr/>
        </p:nvGrpSpPr>
        <p:grpSpPr>
          <a:xfrm rot="3704533">
            <a:off x="3279878" y="133095"/>
            <a:ext cx="299645" cy="85878"/>
            <a:chOff x="3827225" y="3139400"/>
            <a:chExt cx="298975" cy="88200"/>
          </a:xfrm>
        </p:grpSpPr>
        <p:sp>
          <p:nvSpPr>
            <p:cNvPr id="2086" name="Google Shape;2086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7" name="Google Shape;2087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88" name="Google Shape;2088;p28"/>
          <p:cNvGrpSpPr/>
          <p:nvPr/>
        </p:nvGrpSpPr>
        <p:grpSpPr>
          <a:xfrm>
            <a:off x="1417299" y="4899080"/>
            <a:ext cx="403224" cy="410256"/>
            <a:chOff x="1634175" y="4169925"/>
            <a:chExt cx="308275" cy="313675"/>
          </a:xfrm>
        </p:grpSpPr>
        <p:sp>
          <p:nvSpPr>
            <p:cNvPr id="2089" name="Google Shape;2089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0" name="Google Shape;2090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1" name="Google Shape;2091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2" name="Google Shape;2092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3" name="Google Shape;2093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4" name="Google Shape;2094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5" name="Google Shape;2095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6" name="Google Shape;2096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7" name="Google Shape;2097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8" name="Google Shape;2098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9" name="Google Shape;2099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00" name="Google Shape;2100;p28"/>
          <p:cNvGrpSpPr/>
          <p:nvPr/>
        </p:nvGrpSpPr>
        <p:grpSpPr>
          <a:xfrm rot="4880212">
            <a:off x="7469069" y="-106834"/>
            <a:ext cx="562827" cy="572686"/>
            <a:chOff x="1634175" y="4169925"/>
            <a:chExt cx="308275" cy="313675"/>
          </a:xfrm>
        </p:grpSpPr>
        <p:sp>
          <p:nvSpPr>
            <p:cNvPr id="2101" name="Google Shape;2101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2" name="Google Shape;2102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3" name="Google Shape;2103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4" name="Google Shape;2104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5" name="Google Shape;2105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6" name="Google Shape;2106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7" name="Google Shape;2107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8" name="Google Shape;2108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9" name="Google Shape;2109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0" name="Google Shape;2110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1" name="Google Shape;2111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2" name="Google Shape;2112;p28"/>
          <p:cNvSpPr/>
          <p:nvPr/>
        </p:nvSpPr>
        <p:spPr>
          <a:xfrm rot="5400000">
            <a:off x="-111708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13" name="Google Shape;2113;p28"/>
          <p:cNvGrpSpPr/>
          <p:nvPr/>
        </p:nvGrpSpPr>
        <p:grpSpPr>
          <a:xfrm rot="-1984659">
            <a:off x="-129298" y="1689510"/>
            <a:ext cx="392553" cy="111935"/>
            <a:chOff x="3827225" y="3139400"/>
            <a:chExt cx="298975" cy="88200"/>
          </a:xfrm>
        </p:grpSpPr>
        <p:sp>
          <p:nvSpPr>
            <p:cNvPr id="2114" name="Google Shape;2114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5" name="Google Shape;2115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16" name="Google Shape;2116;p28"/>
          <p:cNvGrpSpPr/>
          <p:nvPr/>
        </p:nvGrpSpPr>
        <p:grpSpPr>
          <a:xfrm>
            <a:off x="-95204" y="1943536"/>
            <a:ext cx="482481" cy="490933"/>
            <a:chOff x="1634175" y="4169925"/>
            <a:chExt cx="308275" cy="313675"/>
          </a:xfrm>
        </p:grpSpPr>
        <p:sp>
          <p:nvSpPr>
            <p:cNvPr id="2117" name="Google Shape;2117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8" name="Google Shape;2118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9" name="Google Shape;2119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0" name="Google Shape;2120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1" name="Google Shape;2121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2" name="Google Shape;2122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3" name="Google Shape;2123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4" name="Google Shape;2124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5" name="Google Shape;2125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6" name="Google Shape;2126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7" name="Google Shape;2127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28" name="Google Shape;2128;p28"/>
          <p:cNvSpPr/>
          <p:nvPr/>
        </p:nvSpPr>
        <p:spPr>
          <a:xfrm rot="5400000">
            <a:off x="4392192" y="3169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9" name="Google Shape;2129;p28"/>
          <p:cNvSpPr/>
          <p:nvPr/>
        </p:nvSpPr>
        <p:spPr>
          <a:xfrm>
            <a:off x="4863227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0" name="Google Shape;2130;p28"/>
          <p:cNvSpPr/>
          <p:nvPr/>
        </p:nvSpPr>
        <p:spPr>
          <a:xfrm>
            <a:off x="301096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1" name="Google Shape;2131;p28"/>
          <p:cNvSpPr/>
          <p:nvPr/>
        </p:nvSpPr>
        <p:spPr>
          <a:xfrm>
            <a:off x="1460263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2" name="Google Shape;2132;p28"/>
          <p:cNvSpPr/>
          <p:nvPr/>
        </p:nvSpPr>
        <p:spPr>
          <a:xfrm>
            <a:off x="5813963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3" name="Google Shape;2133;p28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4" name="Google Shape;2134;p28"/>
          <p:cNvSpPr/>
          <p:nvPr/>
        </p:nvSpPr>
        <p:spPr>
          <a:xfrm>
            <a:off x="18847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35" name="Google Shape;2135;p28"/>
          <p:cNvGrpSpPr/>
          <p:nvPr/>
        </p:nvGrpSpPr>
        <p:grpSpPr>
          <a:xfrm>
            <a:off x="1756609" y="-145627"/>
            <a:ext cx="482481" cy="490933"/>
            <a:chOff x="1634175" y="4169925"/>
            <a:chExt cx="308275" cy="313675"/>
          </a:xfrm>
        </p:grpSpPr>
        <p:sp>
          <p:nvSpPr>
            <p:cNvPr id="2136" name="Google Shape;2136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7" name="Google Shape;2137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8" name="Google Shape;2138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9" name="Google Shape;2139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0" name="Google Shape;2140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1" name="Google Shape;2141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2" name="Google Shape;2142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3" name="Google Shape;2143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4" name="Google Shape;2144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5" name="Google Shape;2145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6" name="Google Shape;2146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47" name="Google Shape;2147;p28"/>
          <p:cNvGrpSpPr/>
          <p:nvPr/>
        </p:nvGrpSpPr>
        <p:grpSpPr>
          <a:xfrm>
            <a:off x="8745246" y="3824673"/>
            <a:ext cx="482481" cy="490933"/>
            <a:chOff x="1634175" y="4169925"/>
            <a:chExt cx="308275" cy="313675"/>
          </a:xfrm>
        </p:grpSpPr>
        <p:sp>
          <p:nvSpPr>
            <p:cNvPr id="2148" name="Google Shape;2148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9" name="Google Shape;2149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0" name="Google Shape;2150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1" name="Google Shape;2151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2" name="Google Shape;2152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3" name="Google Shape;2153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4" name="Google Shape;2154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5" name="Google Shape;2155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6" name="Google Shape;2156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7" name="Google Shape;2157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8" name="Google Shape;2158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59" name="Google Shape;2159;p28"/>
          <p:cNvSpPr/>
          <p:nvPr/>
        </p:nvSpPr>
        <p:spPr>
          <a:xfrm rot="10660333">
            <a:off x="8899794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0" name="Google Shape;2160;p28"/>
          <p:cNvGrpSpPr/>
          <p:nvPr/>
        </p:nvGrpSpPr>
        <p:grpSpPr>
          <a:xfrm>
            <a:off x="8995374" y="2554868"/>
            <a:ext cx="248024" cy="243085"/>
            <a:chOff x="7972900" y="1017250"/>
            <a:chExt cx="754791" cy="739760"/>
          </a:xfrm>
        </p:grpSpPr>
        <p:sp>
          <p:nvSpPr>
            <p:cNvPr id="2161" name="Google Shape;2161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5" name="Google Shape;2165;p28"/>
          <p:cNvGrpSpPr/>
          <p:nvPr/>
        </p:nvGrpSpPr>
        <p:grpSpPr>
          <a:xfrm rot="941187">
            <a:off x="8873832" y="1728157"/>
            <a:ext cx="392555" cy="111937"/>
            <a:chOff x="3827225" y="3139400"/>
            <a:chExt cx="298975" cy="88200"/>
          </a:xfrm>
        </p:grpSpPr>
        <p:sp>
          <p:nvSpPr>
            <p:cNvPr id="2166" name="Google Shape;2166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68" name="Google Shape;2168;p28"/>
          <p:cNvSpPr/>
          <p:nvPr/>
        </p:nvSpPr>
        <p:spPr>
          <a:xfrm>
            <a:off x="8941303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69" name="Google Shape;2169;p28"/>
          <p:cNvGrpSpPr/>
          <p:nvPr/>
        </p:nvGrpSpPr>
        <p:grpSpPr>
          <a:xfrm rot="3704533">
            <a:off x="1936265" y="4994120"/>
            <a:ext cx="299645" cy="85878"/>
            <a:chOff x="3827225" y="3139400"/>
            <a:chExt cx="298975" cy="88200"/>
          </a:xfrm>
        </p:grpSpPr>
        <p:sp>
          <p:nvSpPr>
            <p:cNvPr id="2170" name="Google Shape;2170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2" name="Google Shape;2172;p28"/>
          <p:cNvGrpSpPr/>
          <p:nvPr/>
        </p:nvGrpSpPr>
        <p:grpSpPr>
          <a:xfrm rot="4880212">
            <a:off x="3413719" y="4770329"/>
            <a:ext cx="562827" cy="572686"/>
            <a:chOff x="1634175" y="4169925"/>
            <a:chExt cx="308275" cy="313675"/>
          </a:xfrm>
        </p:grpSpPr>
        <p:sp>
          <p:nvSpPr>
            <p:cNvPr id="2173" name="Google Shape;2173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5" name="Google Shape;2175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6" name="Google Shape;2176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7" name="Google Shape;2177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8" name="Google Shape;2178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9" name="Google Shape;2179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0" name="Google Shape;2180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1" name="Google Shape;2181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2" name="Google Shape;2182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3" name="Google Shape;2183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84" name="Google Shape;2184;p28"/>
          <p:cNvGrpSpPr/>
          <p:nvPr/>
        </p:nvGrpSpPr>
        <p:grpSpPr>
          <a:xfrm rot="-6937582">
            <a:off x="4120977" y="5000703"/>
            <a:ext cx="392572" cy="111932"/>
            <a:chOff x="3827225" y="3139400"/>
            <a:chExt cx="298975" cy="88200"/>
          </a:xfrm>
        </p:grpSpPr>
        <p:sp>
          <p:nvSpPr>
            <p:cNvPr id="2185" name="Google Shape;2185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6" name="Google Shape;2186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87" name="Google Shape;2187;p28"/>
          <p:cNvSpPr/>
          <p:nvPr/>
        </p:nvSpPr>
        <p:spPr>
          <a:xfrm rot="10163395">
            <a:off x="5846281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88" name="Google Shape;2188;p28"/>
          <p:cNvGrpSpPr/>
          <p:nvPr/>
        </p:nvGrpSpPr>
        <p:grpSpPr>
          <a:xfrm>
            <a:off x="4899387" y="4915556"/>
            <a:ext cx="248024" cy="243085"/>
            <a:chOff x="7972900" y="1017250"/>
            <a:chExt cx="754791" cy="739760"/>
          </a:xfrm>
        </p:grpSpPr>
        <p:sp>
          <p:nvSpPr>
            <p:cNvPr id="2189" name="Google Shape;2189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0" name="Google Shape;2190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1" name="Google Shape;2191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2" name="Google Shape;2192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3" name="Google Shape;2193;p28"/>
          <p:cNvSpPr/>
          <p:nvPr/>
        </p:nvSpPr>
        <p:spPr>
          <a:xfrm>
            <a:off x="4526814" y="48862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4" name="Google Shape;2194;p28"/>
          <p:cNvSpPr/>
          <p:nvPr/>
        </p:nvSpPr>
        <p:spPr>
          <a:xfrm>
            <a:off x="5273613" y="48690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5" name="Google Shape;2195;p28"/>
          <p:cNvSpPr/>
          <p:nvPr/>
        </p:nvSpPr>
        <p:spPr>
          <a:xfrm>
            <a:off x="38767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6" name="Google Shape;2196;p28"/>
          <p:cNvSpPr/>
          <p:nvPr/>
        </p:nvSpPr>
        <p:spPr>
          <a:xfrm>
            <a:off x="2809912" y="5052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7" name="Google Shape;2197;p28"/>
          <p:cNvSpPr/>
          <p:nvPr/>
        </p:nvSpPr>
        <p:spPr>
          <a:xfrm>
            <a:off x="2276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8" name="Google Shape;2198;p28"/>
          <p:cNvSpPr/>
          <p:nvPr/>
        </p:nvSpPr>
        <p:spPr>
          <a:xfrm>
            <a:off x="73819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9" name="Google Shape;2199;p28"/>
          <p:cNvSpPr/>
          <p:nvPr/>
        </p:nvSpPr>
        <p:spPr>
          <a:xfrm>
            <a:off x="6467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0" name="Google Shape;2200;p28"/>
          <p:cNvSpPr/>
          <p:nvPr/>
        </p:nvSpPr>
        <p:spPr>
          <a:xfrm>
            <a:off x="73819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1" name="Google Shape;2201;p28"/>
          <p:cNvSpPr/>
          <p:nvPr/>
        </p:nvSpPr>
        <p:spPr>
          <a:xfrm>
            <a:off x="37243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2" name="Google Shape;2202;p28"/>
          <p:cNvSpPr/>
          <p:nvPr/>
        </p:nvSpPr>
        <p:spPr>
          <a:xfrm>
            <a:off x="-9488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3" name="Google Shape;2203;p28"/>
          <p:cNvSpPr/>
          <p:nvPr/>
        </p:nvSpPr>
        <p:spPr>
          <a:xfrm>
            <a:off x="1133512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4" name="Google Shape;2204;p28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5" name="Google Shape;2205;p28"/>
          <p:cNvSpPr/>
          <p:nvPr/>
        </p:nvSpPr>
        <p:spPr>
          <a:xfrm>
            <a:off x="8982112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06" name="Google Shape;2206;p28"/>
          <p:cNvGrpSpPr/>
          <p:nvPr/>
        </p:nvGrpSpPr>
        <p:grpSpPr>
          <a:xfrm rot="-1984678">
            <a:off x="6192576" y="-41650"/>
            <a:ext cx="457956" cy="130588"/>
            <a:chOff x="3827225" y="3139400"/>
            <a:chExt cx="298975" cy="88200"/>
          </a:xfrm>
        </p:grpSpPr>
        <p:sp>
          <p:nvSpPr>
            <p:cNvPr id="2207" name="Google Shape;2207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8" name="Google Shape;2208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09" name="Google Shape;2209;p28"/>
          <p:cNvSpPr/>
          <p:nvPr/>
        </p:nvSpPr>
        <p:spPr>
          <a:xfrm rot="9651179">
            <a:off x="6678200" y="3171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0" name="Google Shape;2210;p28"/>
          <p:cNvSpPr/>
          <p:nvPr/>
        </p:nvSpPr>
        <p:spPr>
          <a:xfrm>
            <a:off x="7135505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1" name="Google Shape;2211;p28"/>
          <p:cNvGrpSpPr/>
          <p:nvPr/>
        </p:nvGrpSpPr>
        <p:grpSpPr>
          <a:xfrm rot="3704533">
            <a:off x="4956278" y="56895"/>
            <a:ext cx="299645" cy="85878"/>
            <a:chOff x="3827225" y="3139400"/>
            <a:chExt cx="298975" cy="88200"/>
          </a:xfrm>
        </p:grpSpPr>
        <p:sp>
          <p:nvSpPr>
            <p:cNvPr id="2212" name="Google Shape;2212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3" name="Google Shape;2213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14" name="Google Shape;2214;p28"/>
          <p:cNvSpPr/>
          <p:nvPr/>
        </p:nvSpPr>
        <p:spPr>
          <a:xfrm rot="5400000">
            <a:off x="2639592" y="-73031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5" name="Google Shape;2215;p28"/>
          <p:cNvGrpSpPr/>
          <p:nvPr/>
        </p:nvGrpSpPr>
        <p:grpSpPr>
          <a:xfrm rot="-4995319">
            <a:off x="3666515" y="-176256"/>
            <a:ext cx="399763" cy="406750"/>
            <a:chOff x="1634175" y="4169925"/>
            <a:chExt cx="308275" cy="313675"/>
          </a:xfrm>
        </p:grpSpPr>
        <p:sp>
          <p:nvSpPr>
            <p:cNvPr id="2216" name="Google Shape;2216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7" name="Google Shape;2217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8" name="Google Shape;2218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9" name="Google Shape;2219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0" name="Google Shape;2220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1" name="Google Shape;2221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2" name="Google Shape;2222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3" name="Google Shape;2223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4" name="Google Shape;2224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5" name="Google Shape;2225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6" name="Google Shape;2226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7" name="Google Shape;2227;p28"/>
          <p:cNvSpPr/>
          <p:nvPr/>
        </p:nvSpPr>
        <p:spPr>
          <a:xfrm>
            <a:off x="4181512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8" name="Google Shape;2228;p28"/>
          <p:cNvGrpSpPr/>
          <p:nvPr/>
        </p:nvGrpSpPr>
        <p:grpSpPr>
          <a:xfrm>
            <a:off x="2331340" y="33604"/>
            <a:ext cx="187566" cy="183830"/>
            <a:chOff x="7972900" y="1017250"/>
            <a:chExt cx="754791" cy="739760"/>
          </a:xfrm>
        </p:grpSpPr>
        <p:sp>
          <p:nvSpPr>
            <p:cNvPr id="2229" name="Google Shape;2229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0" name="Google Shape;2230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1" name="Google Shape;2231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2" name="Google Shape;2232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33" name="Google Shape;2233;p28"/>
          <p:cNvSpPr/>
          <p:nvPr/>
        </p:nvSpPr>
        <p:spPr>
          <a:xfrm>
            <a:off x="555925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4" name="Google Shape;2234;p28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35" name="Google Shape;2235;p28"/>
          <p:cNvSpPr/>
          <p:nvPr/>
        </p:nvSpPr>
        <p:spPr>
          <a:xfrm>
            <a:off x="21911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6" name="Google Shape;2236;p28"/>
          <p:cNvGrpSpPr/>
          <p:nvPr/>
        </p:nvGrpSpPr>
        <p:grpSpPr>
          <a:xfrm rot="2923779">
            <a:off x="-36417" y="3564617"/>
            <a:ext cx="299649" cy="85879"/>
            <a:chOff x="3827225" y="3139400"/>
            <a:chExt cx="298975" cy="88200"/>
          </a:xfrm>
        </p:grpSpPr>
        <p:sp>
          <p:nvSpPr>
            <p:cNvPr id="2237" name="Google Shape;2237;p28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8" name="Google Shape;2238;p28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39" name="Google Shape;2239;p28"/>
          <p:cNvGrpSpPr/>
          <p:nvPr/>
        </p:nvGrpSpPr>
        <p:grpSpPr>
          <a:xfrm>
            <a:off x="228277" y="2514216"/>
            <a:ext cx="187566" cy="183830"/>
            <a:chOff x="7972900" y="1017250"/>
            <a:chExt cx="754791" cy="739760"/>
          </a:xfrm>
        </p:grpSpPr>
        <p:sp>
          <p:nvSpPr>
            <p:cNvPr id="2240" name="Google Shape;2240;p28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1" name="Google Shape;2241;p28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2" name="Google Shape;2242;p28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3" name="Google Shape;2243;p28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4" name="Google Shape;2244;p28"/>
          <p:cNvSpPr/>
          <p:nvPr/>
        </p:nvSpPr>
        <p:spPr>
          <a:xfrm rot="5400000">
            <a:off x="44817" y="29438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45" name="Google Shape;2245;p28"/>
          <p:cNvGrpSpPr/>
          <p:nvPr/>
        </p:nvGrpSpPr>
        <p:grpSpPr>
          <a:xfrm rot="-4980949">
            <a:off x="8848603" y="1190894"/>
            <a:ext cx="354682" cy="371949"/>
            <a:chOff x="1634175" y="4169925"/>
            <a:chExt cx="308275" cy="313675"/>
          </a:xfrm>
        </p:grpSpPr>
        <p:sp>
          <p:nvSpPr>
            <p:cNvPr id="2246" name="Google Shape;2246;p28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7" name="Google Shape;2247;p28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8" name="Google Shape;2248;p28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9" name="Google Shape;2249;p28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0" name="Google Shape;2250;p28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1" name="Google Shape;2251;p28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2" name="Google Shape;2252;p28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3" name="Google Shape;2253;p28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4" name="Google Shape;2254;p28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5" name="Google Shape;2255;p28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6" name="Google Shape;2256;p28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57" name="Google Shape;2257;p28"/>
          <p:cNvSpPr/>
          <p:nvPr/>
        </p:nvSpPr>
        <p:spPr>
          <a:xfrm rot="10660333">
            <a:off x="8975994" y="626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8" name="Google Shape;2258;p28"/>
          <p:cNvSpPr/>
          <p:nvPr/>
        </p:nvSpPr>
        <p:spPr>
          <a:xfrm rot="4276707">
            <a:off x="8801238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9" name="Google Shape;2259;p28"/>
          <p:cNvSpPr/>
          <p:nvPr/>
        </p:nvSpPr>
        <p:spPr>
          <a:xfrm>
            <a:off x="8905912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60" name="Google Shape;2260;p28"/>
          <p:cNvGrpSpPr/>
          <p:nvPr/>
        </p:nvGrpSpPr>
        <p:grpSpPr>
          <a:xfrm>
            <a:off x="8075959" y="4297197"/>
            <a:ext cx="995211" cy="1086740"/>
            <a:chOff x="8232500" y="3951225"/>
            <a:chExt cx="1138425" cy="1243125"/>
          </a:xfrm>
        </p:grpSpPr>
        <p:sp>
          <p:nvSpPr>
            <p:cNvPr id="2261" name="Google Shape;2261;p28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2" name="Google Shape;2262;p28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3" name="Google Shape;2263;p28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4" name="Google Shape;2264;p28"/>
          <p:cNvGrpSpPr/>
          <p:nvPr/>
        </p:nvGrpSpPr>
        <p:grpSpPr>
          <a:xfrm flipH="1">
            <a:off x="-430616" y="2704997"/>
            <a:ext cx="995211" cy="1086740"/>
            <a:chOff x="8232500" y="3951225"/>
            <a:chExt cx="1138425" cy="1243125"/>
          </a:xfrm>
        </p:grpSpPr>
        <p:sp>
          <p:nvSpPr>
            <p:cNvPr id="2265" name="Google Shape;2265;p28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6" name="Google Shape;2266;p28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7" name="Google Shape;2267;p28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68" name="Google Shape;2268;p28"/>
          <p:cNvGrpSpPr/>
          <p:nvPr/>
        </p:nvGrpSpPr>
        <p:grpSpPr>
          <a:xfrm rot="8307516" flipH="1">
            <a:off x="5498378" y="-424067"/>
            <a:ext cx="870006" cy="950019"/>
            <a:chOff x="8232500" y="3951225"/>
            <a:chExt cx="1138425" cy="1243125"/>
          </a:xfrm>
        </p:grpSpPr>
        <p:sp>
          <p:nvSpPr>
            <p:cNvPr id="2269" name="Google Shape;2269;p28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0" name="Google Shape;2270;p28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1" name="Google Shape;2271;p28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72" name="Google Shape;2272;p28"/>
          <p:cNvGrpSpPr/>
          <p:nvPr/>
        </p:nvGrpSpPr>
        <p:grpSpPr>
          <a:xfrm>
            <a:off x="-251312" y="28425"/>
            <a:ext cx="924800" cy="948300"/>
            <a:chOff x="2100225" y="3794250"/>
            <a:chExt cx="924800" cy="948300"/>
          </a:xfrm>
        </p:grpSpPr>
        <p:sp>
          <p:nvSpPr>
            <p:cNvPr id="2273" name="Google Shape;2273;p28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4" name="Google Shape;2274;p28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5" name="Google Shape;2275;p28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6" name="Google Shape;2276;p28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7" name="Google Shape;2277;p28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8" name="Google Shape;2278;p28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9" name="Google Shape;2279;p28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280" name="Google Shape;2280;p28"/>
          <p:cNvGrpSpPr/>
          <p:nvPr/>
        </p:nvGrpSpPr>
        <p:grpSpPr>
          <a:xfrm flipH="1">
            <a:off x="8679596" y="3173209"/>
            <a:ext cx="553215" cy="567273"/>
            <a:chOff x="2100225" y="3794250"/>
            <a:chExt cx="924800" cy="948300"/>
          </a:xfrm>
        </p:grpSpPr>
        <p:sp>
          <p:nvSpPr>
            <p:cNvPr id="2281" name="Google Shape;2281;p28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2" name="Google Shape;2282;p28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3" name="Google Shape;2283;p28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4" name="Google Shape;2284;p28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5" name="Google Shape;2285;p28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6" name="Google Shape;2286;p28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7" name="Google Shape;2287;p28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88" name="Google Shape;2288;p28"/>
          <p:cNvSpPr txBox="1">
            <a:spLocks noGrp="1"/>
          </p:cNvSpPr>
          <p:nvPr>
            <p:ph type="subTitle" idx="1"/>
          </p:nvPr>
        </p:nvSpPr>
        <p:spPr>
          <a:xfrm>
            <a:off x="2867025" y="2410700"/>
            <a:ext cx="16599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89" name="Google Shape;2289;p28"/>
          <p:cNvSpPr txBox="1">
            <a:spLocks noGrp="1"/>
          </p:cNvSpPr>
          <p:nvPr>
            <p:ph type="subTitle" idx="2"/>
          </p:nvPr>
        </p:nvSpPr>
        <p:spPr>
          <a:xfrm>
            <a:off x="6914550" y="2410700"/>
            <a:ext cx="16599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90" name="Google Shape;2290;p28"/>
          <p:cNvSpPr txBox="1">
            <a:spLocks noGrp="1"/>
          </p:cNvSpPr>
          <p:nvPr>
            <p:ph type="subTitle" idx="3"/>
          </p:nvPr>
        </p:nvSpPr>
        <p:spPr>
          <a:xfrm>
            <a:off x="2867025" y="1948100"/>
            <a:ext cx="16599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2291" name="Google Shape;2291;p28"/>
          <p:cNvSpPr txBox="1">
            <a:spLocks noGrp="1"/>
          </p:cNvSpPr>
          <p:nvPr>
            <p:ph type="subTitle" idx="4"/>
          </p:nvPr>
        </p:nvSpPr>
        <p:spPr>
          <a:xfrm>
            <a:off x="6914550" y="1948100"/>
            <a:ext cx="1659900" cy="88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700"/>
              <a:buFont typeface="Skranji"/>
              <a:buNone/>
              <a:defRPr sz="1700">
                <a:solidFill>
                  <a:schemeClr val="accent4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15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" name="Google Shape;2293;p29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94" name="Google Shape;2294;p29"/>
          <p:cNvSpPr txBox="1">
            <a:spLocks noGrp="1"/>
          </p:cNvSpPr>
          <p:nvPr>
            <p:ph type="subTitle" idx="1"/>
          </p:nvPr>
        </p:nvSpPr>
        <p:spPr>
          <a:xfrm>
            <a:off x="2569650" y="1710425"/>
            <a:ext cx="4004700" cy="1481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295" name="Google Shape;2295;p29"/>
          <p:cNvSpPr txBox="1"/>
          <p:nvPr/>
        </p:nvSpPr>
        <p:spPr>
          <a:xfrm>
            <a:off x="2335500" y="3361260"/>
            <a:ext cx="4473000" cy="94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95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CREDITS: This presentation template was created by </a:t>
            </a:r>
            <a:r>
              <a:rPr lang="en" sz="95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95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, including icons by </a:t>
            </a:r>
            <a:r>
              <a:rPr lang="en" sz="95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950">
                <a:solidFill>
                  <a:schemeClr val="accent3"/>
                </a:solidFill>
                <a:latin typeface="Comfortaa"/>
                <a:ea typeface="Comfortaa"/>
                <a:cs typeface="Comfortaa"/>
                <a:sym typeface="Comfortaa"/>
              </a:rPr>
              <a:t>, and infographics &amp; images by </a:t>
            </a:r>
            <a:r>
              <a:rPr lang="en" sz="950" b="1">
                <a:solidFill>
                  <a:schemeClr val="accent3"/>
                </a:solidFill>
                <a:uFill>
                  <a:noFill/>
                </a:uFill>
                <a:latin typeface="Comfortaa"/>
                <a:ea typeface="Comfortaa"/>
                <a:cs typeface="Comfortaa"/>
                <a:sym typeface="Comfortaa"/>
                <a:hlinkClick r:id="rId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500">
              <a:solidFill>
                <a:schemeClr val="accent3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bg>
      <p:bgPr>
        <a:solidFill>
          <a:schemeClr val="lt2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81050" y="1152475"/>
            <a:ext cx="758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●"/>
              <a:defRPr>
                <a:solidFill>
                  <a:schemeClr val="accent3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Char char="○"/>
              <a:defRPr>
                <a:solidFill>
                  <a:schemeClr val="accent3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Char char="■"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1" name="Google Shape;21;p4"/>
          <p:cNvGrpSpPr/>
          <p:nvPr/>
        </p:nvGrpSpPr>
        <p:grpSpPr>
          <a:xfrm>
            <a:off x="8819633" y="-127668"/>
            <a:ext cx="500955" cy="490979"/>
            <a:chOff x="7972900" y="1017250"/>
            <a:chExt cx="754791" cy="739760"/>
          </a:xfrm>
        </p:grpSpPr>
        <p:sp>
          <p:nvSpPr>
            <p:cNvPr id="22" name="Google Shape;22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4"/>
          <p:cNvSpPr/>
          <p:nvPr/>
        </p:nvSpPr>
        <p:spPr>
          <a:xfrm>
            <a:off x="-28000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/>
          <p:nvPr/>
        </p:nvSpPr>
        <p:spPr>
          <a:xfrm>
            <a:off x="1147427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4"/>
          <p:cNvSpPr/>
          <p:nvPr/>
        </p:nvSpPr>
        <p:spPr>
          <a:xfrm>
            <a:off x="3828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4"/>
          <p:cNvSpPr/>
          <p:nvPr/>
        </p:nvSpPr>
        <p:spPr>
          <a:xfrm>
            <a:off x="8283351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" name="Google Shape;31;p4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4"/>
          <p:cNvSpPr/>
          <p:nvPr/>
        </p:nvSpPr>
        <p:spPr>
          <a:xfrm>
            <a:off x="8941312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33;p4"/>
          <p:cNvSpPr/>
          <p:nvPr/>
        </p:nvSpPr>
        <p:spPr>
          <a:xfrm>
            <a:off x="8583305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34;p4"/>
          <p:cNvSpPr/>
          <p:nvPr/>
        </p:nvSpPr>
        <p:spPr>
          <a:xfrm>
            <a:off x="5596732" y="504360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35;p4"/>
          <p:cNvGrpSpPr/>
          <p:nvPr/>
        </p:nvGrpSpPr>
        <p:grpSpPr>
          <a:xfrm rot="-1984678">
            <a:off x="858576" y="110750"/>
            <a:ext cx="457956" cy="130588"/>
            <a:chOff x="3827225" y="3139400"/>
            <a:chExt cx="298975" cy="88200"/>
          </a:xfrm>
        </p:grpSpPr>
        <p:sp>
          <p:nvSpPr>
            <p:cNvPr id="36" name="Google Shape;36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" name="Google Shape;38;p4"/>
          <p:cNvGrpSpPr/>
          <p:nvPr/>
        </p:nvGrpSpPr>
        <p:grpSpPr>
          <a:xfrm>
            <a:off x="-57152" y="3993504"/>
            <a:ext cx="406380" cy="398287"/>
            <a:chOff x="7972900" y="1017250"/>
            <a:chExt cx="754791" cy="739760"/>
          </a:xfrm>
        </p:grpSpPr>
        <p:sp>
          <p:nvSpPr>
            <p:cNvPr id="39" name="Google Shape;39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3" name="Google Shape;43;p4"/>
          <p:cNvSpPr/>
          <p:nvPr/>
        </p:nvSpPr>
        <p:spPr>
          <a:xfrm rot="5400000">
            <a:off x="8154970" y="175975"/>
            <a:ext cx="291271" cy="23365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" name="Google Shape;44;p4"/>
          <p:cNvGrpSpPr/>
          <p:nvPr/>
        </p:nvGrpSpPr>
        <p:grpSpPr>
          <a:xfrm>
            <a:off x="7709962" y="4915518"/>
            <a:ext cx="248024" cy="243085"/>
            <a:chOff x="7972900" y="1017250"/>
            <a:chExt cx="754791" cy="739760"/>
          </a:xfrm>
        </p:grpSpPr>
        <p:sp>
          <p:nvSpPr>
            <p:cNvPr id="45" name="Google Shape;45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49;p4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50" name="Google Shape;50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2" name="Google Shape;52;p4"/>
          <p:cNvSpPr/>
          <p:nvPr/>
        </p:nvSpPr>
        <p:spPr>
          <a:xfrm rot="4276707">
            <a:off x="7124838" y="49783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4"/>
          <p:cNvSpPr/>
          <p:nvPr/>
        </p:nvSpPr>
        <p:spPr>
          <a:xfrm rot="5400000">
            <a:off x="2848030" y="49015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4" name="Google Shape;54;p4"/>
          <p:cNvGrpSpPr/>
          <p:nvPr/>
        </p:nvGrpSpPr>
        <p:grpSpPr>
          <a:xfrm rot="-1984659">
            <a:off x="6572202" y="4945722"/>
            <a:ext cx="392553" cy="111935"/>
            <a:chOff x="3827225" y="3139400"/>
            <a:chExt cx="298975" cy="88200"/>
          </a:xfrm>
        </p:grpSpPr>
        <p:sp>
          <p:nvSpPr>
            <p:cNvPr id="55" name="Google Shape;55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" name="Google Shape;57;p4"/>
          <p:cNvGrpSpPr/>
          <p:nvPr/>
        </p:nvGrpSpPr>
        <p:grpSpPr>
          <a:xfrm>
            <a:off x="2483740" y="4986604"/>
            <a:ext cx="187566" cy="183830"/>
            <a:chOff x="7972900" y="1017250"/>
            <a:chExt cx="754791" cy="739760"/>
          </a:xfrm>
        </p:grpSpPr>
        <p:sp>
          <p:nvSpPr>
            <p:cNvPr id="58" name="Google Shape;58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" name="Google Shape;62;p4"/>
          <p:cNvSpPr/>
          <p:nvPr/>
        </p:nvSpPr>
        <p:spPr>
          <a:xfrm>
            <a:off x="6077611" y="502641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3" name="Google Shape;63;p4"/>
          <p:cNvGrpSpPr/>
          <p:nvPr/>
        </p:nvGrpSpPr>
        <p:grpSpPr>
          <a:xfrm rot="3704533">
            <a:off x="3279878" y="133095"/>
            <a:ext cx="299645" cy="85878"/>
            <a:chOff x="3827225" y="3139400"/>
            <a:chExt cx="298975" cy="88200"/>
          </a:xfrm>
        </p:grpSpPr>
        <p:sp>
          <p:nvSpPr>
            <p:cNvPr id="64" name="Google Shape;64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6" name="Google Shape;66;p4"/>
          <p:cNvGrpSpPr/>
          <p:nvPr/>
        </p:nvGrpSpPr>
        <p:grpSpPr>
          <a:xfrm>
            <a:off x="1417299" y="4899080"/>
            <a:ext cx="403224" cy="410256"/>
            <a:chOff x="1634175" y="4169925"/>
            <a:chExt cx="308275" cy="313675"/>
          </a:xfrm>
        </p:grpSpPr>
        <p:sp>
          <p:nvSpPr>
            <p:cNvPr id="67" name="Google Shape;67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76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" name="Google Shape;78;p4"/>
          <p:cNvGrpSpPr/>
          <p:nvPr/>
        </p:nvGrpSpPr>
        <p:grpSpPr>
          <a:xfrm rot="4880212">
            <a:off x="7469069" y="-106834"/>
            <a:ext cx="562827" cy="572686"/>
            <a:chOff x="1634175" y="4169925"/>
            <a:chExt cx="308275" cy="313675"/>
          </a:xfrm>
        </p:grpSpPr>
        <p:sp>
          <p:nvSpPr>
            <p:cNvPr id="79" name="Google Shape;79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0" name="Google Shape;90;p4"/>
          <p:cNvSpPr/>
          <p:nvPr/>
        </p:nvSpPr>
        <p:spPr>
          <a:xfrm rot="5400000">
            <a:off x="-111708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1" name="Google Shape;91;p4"/>
          <p:cNvGrpSpPr/>
          <p:nvPr/>
        </p:nvGrpSpPr>
        <p:grpSpPr>
          <a:xfrm rot="-1984659">
            <a:off x="-129298" y="1689510"/>
            <a:ext cx="392553" cy="111935"/>
            <a:chOff x="3827225" y="3139400"/>
            <a:chExt cx="298975" cy="88200"/>
          </a:xfrm>
        </p:grpSpPr>
        <p:sp>
          <p:nvSpPr>
            <p:cNvPr id="92" name="Google Shape;92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4" name="Google Shape;94;p4"/>
          <p:cNvGrpSpPr/>
          <p:nvPr/>
        </p:nvGrpSpPr>
        <p:grpSpPr>
          <a:xfrm>
            <a:off x="-95204" y="1943536"/>
            <a:ext cx="482481" cy="490933"/>
            <a:chOff x="1634175" y="4169925"/>
            <a:chExt cx="308275" cy="313675"/>
          </a:xfrm>
        </p:grpSpPr>
        <p:sp>
          <p:nvSpPr>
            <p:cNvPr id="95" name="Google Shape;95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6" name="Google Shape;106;p4"/>
          <p:cNvSpPr/>
          <p:nvPr/>
        </p:nvSpPr>
        <p:spPr>
          <a:xfrm rot="5400000">
            <a:off x="4392192" y="3169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7;p4"/>
          <p:cNvSpPr/>
          <p:nvPr/>
        </p:nvSpPr>
        <p:spPr>
          <a:xfrm>
            <a:off x="4863227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;p4"/>
          <p:cNvSpPr/>
          <p:nvPr/>
        </p:nvSpPr>
        <p:spPr>
          <a:xfrm>
            <a:off x="301096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4"/>
          <p:cNvSpPr/>
          <p:nvPr/>
        </p:nvSpPr>
        <p:spPr>
          <a:xfrm>
            <a:off x="1460263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10;p4"/>
          <p:cNvSpPr/>
          <p:nvPr/>
        </p:nvSpPr>
        <p:spPr>
          <a:xfrm>
            <a:off x="5813963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4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12;p4"/>
          <p:cNvSpPr/>
          <p:nvPr/>
        </p:nvSpPr>
        <p:spPr>
          <a:xfrm>
            <a:off x="18847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3" name="Google Shape;113;p4"/>
          <p:cNvGrpSpPr/>
          <p:nvPr/>
        </p:nvGrpSpPr>
        <p:grpSpPr>
          <a:xfrm>
            <a:off x="1756609" y="-145627"/>
            <a:ext cx="482481" cy="490933"/>
            <a:chOff x="1634175" y="4169925"/>
            <a:chExt cx="308275" cy="313675"/>
          </a:xfrm>
        </p:grpSpPr>
        <p:sp>
          <p:nvSpPr>
            <p:cNvPr id="114" name="Google Shape;114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" name="Google Shape;125;p4"/>
          <p:cNvGrpSpPr/>
          <p:nvPr/>
        </p:nvGrpSpPr>
        <p:grpSpPr>
          <a:xfrm>
            <a:off x="8745246" y="3824673"/>
            <a:ext cx="482481" cy="490933"/>
            <a:chOff x="1634175" y="4169925"/>
            <a:chExt cx="308275" cy="313675"/>
          </a:xfrm>
        </p:grpSpPr>
        <p:sp>
          <p:nvSpPr>
            <p:cNvPr id="126" name="Google Shape;126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7" name="Google Shape;137;p4"/>
          <p:cNvSpPr/>
          <p:nvPr/>
        </p:nvSpPr>
        <p:spPr>
          <a:xfrm rot="10660333">
            <a:off x="8899794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" name="Google Shape;138;p4"/>
          <p:cNvGrpSpPr/>
          <p:nvPr/>
        </p:nvGrpSpPr>
        <p:grpSpPr>
          <a:xfrm>
            <a:off x="8995374" y="2554868"/>
            <a:ext cx="248024" cy="243085"/>
            <a:chOff x="7972900" y="1017250"/>
            <a:chExt cx="754791" cy="739760"/>
          </a:xfrm>
        </p:grpSpPr>
        <p:sp>
          <p:nvSpPr>
            <p:cNvPr id="139" name="Google Shape;139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3" name="Google Shape;143;p4"/>
          <p:cNvGrpSpPr/>
          <p:nvPr/>
        </p:nvGrpSpPr>
        <p:grpSpPr>
          <a:xfrm rot="941187">
            <a:off x="8873832" y="1728157"/>
            <a:ext cx="392555" cy="111937"/>
            <a:chOff x="3827225" y="3139400"/>
            <a:chExt cx="298975" cy="88200"/>
          </a:xfrm>
        </p:grpSpPr>
        <p:sp>
          <p:nvSpPr>
            <p:cNvPr id="144" name="Google Shape;144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6" name="Google Shape;146;p4"/>
          <p:cNvSpPr/>
          <p:nvPr/>
        </p:nvSpPr>
        <p:spPr>
          <a:xfrm>
            <a:off x="8941303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147;p4"/>
          <p:cNvGrpSpPr/>
          <p:nvPr/>
        </p:nvGrpSpPr>
        <p:grpSpPr>
          <a:xfrm rot="3704533">
            <a:off x="1936265" y="4994120"/>
            <a:ext cx="299645" cy="85878"/>
            <a:chOff x="3827225" y="3139400"/>
            <a:chExt cx="298975" cy="88200"/>
          </a:xfrm>
        </p:grpSpPr>
        <p:sp>
          <p:nvSpPr>
            <p:cNvPr id="148" name="Google Shape;148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149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0" name="Google Shape;150;p4"/>
          <p:cNvGrpSpPr/>
          <p:nvPr/>
        </p:nvGrpSpPr>
        <p:grpSpPr>
          <a:xfrm rot="4880212">
            <a:off x="3318507" y="4715341"/>
            <a:ext cx="562827" cy="572686"/>
            <a:chOff x="1634175" y="4169925"/>
            <a:chExt cx="308275" cy="313675"/>
          </a:xfrm>
        </p:grpSpPr>
        <p:sp>
          <p:nvSpPr>
            <p:cNvPr id="151" name="Google Shape;151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62" name="Google Shape;162;p4"/>
          <p:cNvGrpSpPr/>
          <p:nvPr/>
        </p:nvGrpSpPr>
        <p:grpSpPr>
          <a:xfrm rot="-6937582">
            <a:off x="4120977" y="5000703"/>
            <a:ext cx="392572" cy="111932"/>
            <a:chOff x="3827225" y="3139400"/>
            <a:chExt cx="298975" cy="88200"/>
          </a:xfrm>
        </p:grpSpPr>
        <p:sp>
          <p:nvSpPr>
            <p:cNvPr id="163" name="Google Shape;163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5" name="Google Shape;165;p4"/>
          <p:cNvSpPr/>
          <p:nvPr/>
        </p:nvSpPr>
        <p:spPr>
          <a:xfrm rot="10163395">
            <a:off x="5846281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66" name="Google Shape;166;p4"/>
          <p:cNvGrpSpPr/>
          <p:nvPr/>
        </p:nvGrpSpPr>
        <p:grpSpPr>
          <a:xfrm>
            <a:off x="4899387" y="4915556"/>
            <a:ext cx="248024" cy="243085"/>
            <a:chOff x="7972900" y="1017250"/>
            <a:chExt cx="754791" cy="739760"/>
          </a:xfrm>
        </p:grpSpPr>
        <p:sp>
          <p:nvSpPr>
            <p:cNvPr id="167" name="Google Shape;167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1" name="Google Shape;171;p4"/>
          <p:cNvSpPr/>
          <p:nvPr/>
        </p:nvSpPr>
        <p:spPr>
          <a:xfrm>
            <a:off x="4526814" y="48862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2" name="Google Shape;172;p4"/>
          <p:cNvSpPr/>
          <p:nvPr/>
        </p:nvSpPr>
        <p:spPr>
          <a:xfrm>
            <a:off x="5273613" y="48690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3" name="Google Shape;173;p4"/>
          <p:cNvSpPr/>
          <p:nvPr/>
        </p:nvSpPr>
        <p:spPr>
          <a:xfrm>
            <a:off x="38767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4"/>
          <p:cNvSpPr/>
          <p:nvPr/>
        </p:nvSpPr>
        <p:spPr>
          <a:xfrm>
            <a:off x="2809912" y="5052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5" name="Google Shape;175;p4"/>
          <p:cNvSpPr/>
          <p:nvPr/>
        </p:nvSpPr>
        <p:spPr>
          <a:xfrm>
            <a:off x="2276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6" name="Google Shape;176;p4"/>
          <p:cNvSpPr/>
          <p:nvPr/>
        </p:nvSpPr>
        <p:spPr>
          <a:xfrm>
            <a:off x="73819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4"/>
          <p:cNvSpPr/>
          <p:nvPr/>
        </p:nvSpPr>
        <p:spPr>
          <a:xfrm>
            <a:off x="6467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8" name="Google Shape;178;p4"/>
          <p:cNvSpPr/>
          <p:nvPr/>
        </p:nvSpPr>
        <p:spPr>
          <a:xfrm>
            <a:off x="73819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9" name="Google Shape;179;p4"/>
          <p:cNvSpPr/>
          <p:nvPr/>
        </p:nvSpPr>
        <p:spPr>
          <a:xfrm>
            <a:off x="37243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0" name="Google Shape;180;p4"/>
          <p:cNvSpPr/>
          <p:nvPr/>
        </p:nvSpPr>
        <p:spPr>
          <a:xfrm>
            <a:off x="-9488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4"/>
          <p:cNvSpPr/>
          <p:nvPr/>
        </p:nvSpPr>
        <p:spPr>
          <a:xfrm>
            <a:off x="1133512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p4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p4"/>
          <p:cNvSpPr/>
          <p:nvPr/>
        </p:nvSpPr>
        <p:spPr>
          <a:xfrm>
            <a:off x="8982112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4" name="Google Shape;184;p4"/>
          <p:cNvGrpSpPr/>
          <p:nvPr/>
        </p:nvGrpSpPr>
        <p:grpSpPr>
          <a:xfrm rot="-1984678">
            <a:off x="6192576" y="-41650"/>
            <a:ext cx="457956" cy="130588"/>
            <a:chOff x="3827225" y="3139400"/>
            <a:chExt cx="298975" cy="88200"/>
          </a:xfrm>
        </p:grpSpPr>
        <p:sp>
          <p:nvSpPr>
            <p:cNvPr id="185" name="Google Shape;185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7" name="Google Shape;187;p4"/>
          <p:cNvSpPr/>
          <p:nvPr/>
        </p:nvSpPr>
        <p:spPr>
          <a:xfrm rot="9651179">
            <a:off x="6678200" y="3171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4"/>
          <p:cNvSpPr/>
          <p:nvPr/>
        </p:nvSpPr>
        <p:spPr>
          <a:xfrm>
            <a:off x="7135505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89" name="Google Shape;189;p4"/>
          <p:cNvGrpSpPr/>
          <p:nvPr/>
        </p:nvGrpSpPr>
        <p:grpSpPr>
          <a:xfrm rot="3704533">
            <a:off x="4956278" y="56895"/>
            <a:ext cx="299645" cy="85878"/>
            <a:chOff x="3827225" y="3139400"/>
            <a:chExt cx="298975" cy="88200"/>
          </a:xfrm>
        </p:grpSpPr>
        <p:sp>
          <p:nvSpPr>
            <p:cNvPr id="190" name="Google Shape;190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2" name="Google Shape;192;p4"/>
          <p:cNvSpPr/>
          <p:nvPr/>
        </p:nvSpPr>
        <p:spPr>
          <a:xfrm rot="5400000">
            <a:off x="2639592" y="-73031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93" name="Google Shape;193;p4"/>
          <p:cNvGrpSpPr/>
          <p:nvPr/>
        </p:nvGrpSpPr>
        <p:grpSpPr>
          <a:xfrm rot="-4995319">
            <a:off x="3666515" y="-176256"/>
            <a:ext cx="399763" cy="406750"/>
            <a:chOff x="1634175" y="4169925"/>
            <a:chExt cx="308275" cy="313675"/>
          </a:xfrm>
        </p:grpSpPr>
        <p:sp>
          <p:nvSpPr>
            <p:cNvPr id="194" name="Google Shape;194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4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05" name="Google Shape;205;p4"/>
          <p:cNvSpPr/>
          <p:nvPr/>
        </p:nvSpPr>
        <p:spPr>
          <a:xfrm>
            <a:off x="4181512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6" name="Google Shape;206;p4"/>
          <p:cNvGrpSpPr/>
          <p:nvPr/>
        </p:nvGrpSpPr>
        <p:grpSpPr>
          <a:xfrm>
            <a:off x="2331340" y="33604"/>
            <a:ext cx="187566" cy="183830"/>
            <a:chOff x="7972900" y="1017250"/>
            <a:chExt cx="754791" cy="739760"/>
          </a:xfrm>
        </p:grpSpPr>
        <p:sp>
          <p:nvSpPr>
            <p:cNvPr id="207" name="Google Shape;207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1" name="Google Shape;211;p4"/>
          <p:cNvSpPr/>
          <p:nvPr/>
        </p:nvSpPr>
        <p:spPr>
          <a:xfrm>
            <a:off x="555925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2" name="Google Shape;212;p4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3" name="Google Shape;213;p4"/>
          <p:cNvSpPr/>
          <p:nvPr/>
        </p:nvSpPr>
        <p:spPr>
          <a:xfrm>
            <a:off x="21911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14" name="Google Shape;214;p4"/>
          <p:cNvGrpSpPr/>
          <p:nvPr/>
        </p:nvGrpSpPr>
        <p:grpSpPr>
          <a:xfrm rot="2923779">
            <a:off x="-36417" y="3564617"/>
            <a:ext cx="299649" cy="85879"/>
            <a:chOff x="3827225" y="3139400"/>
            <a:chExt cx="298975" cy="88200"/>
          </a:xfrm>
        </p:grpSpPr>
        <p:sp>
          <p:nvSpPr>
            <p:cNvPr id="215" name="Google Shape;215;p4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4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" name="Google Shape;217;p4"/>
          <p:cNvGrpSpPr/>
          <p:nvPr/>
        </p:nvGrpSpPr>
        <p:grpSpPr>
          <a:xfrm>
            <a:off x="228277" y="2514216"/>
            <a:ext cx="187566" cy="183830"/>
            <a:chOff x="7972900" y="1017250"/>
            <a:chExt cx="754791" cy="739760"/>
          </a:xfrm>
        </p:grpSpPr>
        <p:sp>
          <p:nvSpPr>
            <p:cNvPr id="218" name="Google Shape;218;p4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4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4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4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2" name="Google Shape;222;p4"/>
          <p:cNvSpPr/>
          <p:nvPr/>
        </p:nvSpPr>
        <p:spPr>
          <a:xfrm rot="5400000">
            <a:off x="44817" y="29438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3" name="Google Shape;223;p4"/>
          <p:cNvGrpSpPr/>
          <p:nvPr/>
        </p:nvGrpSpPr>
        <p:grpSpPr>
          <a:xfrm rot="-4980949">
            <a:off x="8848603" y="1190894"/>
            <a:ext cx="354682" cy="371949"/>
            <a:chOff x="1634175" y="4169925"/>
            <a:chExt cx="308275" cy="313675"/>
          </a:xfrm>
        </p:grpSpPr>
        <p:sp>
          <p:nvSpPr>
            <p:cNvPr id="224" name="Google Shape;224;p4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4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4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4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4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4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4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4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4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4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4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Google Shape;235;p4"/>
          <p:cNvSpPr/>
          <p:nvPr/>
        </p:nvSpPr>
        <p:spPr>
          <a:xfrm rot="10660333">
            <a:off x="8975994" y="626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6" name="Google Shape;236;p4"/>
          <p:cNvSpPr/>
          <p:nvPr/>
        </p:nvSpPr>
        <p:spPr>
          <a:xfrm rot="4276707">
            <a:off x="8801238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" name="Google Shape;237;p4"/>
          <p:cNvSpPr/>
          <p:nvPr/>
        </p:nvSpPr>
        <p:spPr>
          <a:xfrm>
            <a:off x="8905912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38" name="Google Shape;238;p4"/>
          <p:cNvGrpSpPr/>
          <p:nvPr/>
        </p:nvGrpSpPr>
        <p:grpSpPr>
          <a:xfrm>
            <a:off x="8075959" y="4297197"/>
            <a:ext cx="995211" cy="1086740"/>
            <a:chOff x="8232500" y="3951225"/>
            <a:chExt cx="1138425" cy="1243125"/>
          </a:xfrm>
        </p:grpSpPr>
        <p:sp>
          <p:nvSpPr>
            <p:cNvPr id="239" name="Google Shape;239;p4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40;p4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4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4"/>
          <p:cNvGrpSpPr/>
          <p:nvPr/>
        </p:nvGrpSpPr>
        <p:grpSpPr>
          <a:xfrm flipH="1">
            <a:off x="-430616" y="2704997"/>
            <a:ext cx="995211" cy="1086740"/>
            <a:chOff x="8232500" y="3951225"/>
            <a:chExt cx="1138425" cy="1243125"/>
          </a:xfrm>
        </p:grpSpPr>
        <p:sp>
          <p:nvSpPr>
            <p:cNvPr id="243" name="Google Shape;243;p4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4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4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6" name="Google Shape;246;p4"/>
          <p:cNvGrpSpPr/>
          <p:nvPr/>
        </p:nvGrpSpPr>
        <p:grpSpPr>
          <a:xfrm rot="8307516" flipH="1">
            <a:off x="5498378" y="-424067"/>
            <a:ext cx="870006" cy="950019"/>
            <a:chOff x="8232500" y="3951225"/>
            <a:chExt cx="1138425" cy="1243125"/>
          </a:xfrm>
        </p:grpSpPr>
        <p:sp>
          <p:nvSpPr>
            <p:cNvPr id="247" name="Google Shape;247;p4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4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4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0" name="Google Shape;250;p4"/>
          <p:cNvGrpSpPr/>
          <p:nvPr/>
        </p:nvGrpSpPr>
        <p:grpSpPr>
          <a:xfrm>
            <a:off x="-251312" y="28425"/>
            <a:ext cx="924800" cy="948300"/>
            <a:chOff x="2100225" y="3794250"/>
            <a:chExt cx="924800" cy="948300"/>
          </a:xfrm>
        </p:grpSpPr>
        <p:sp>
          <p:nvSpPr>
            <p:cNvPr id="251" name="Google Shape;251;p4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4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4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4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4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4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4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8" name="Google Shape;258;p4"/>
          <p:cNvGrpSpPr/>
          <p:nvPr/>
        </p:nvGrpSpPr>
        <p:grpSpPr>
          <a:xfrm flipH="1">
            <a:off x="8679596" y="3173209"/>
            <a:ext cx="553215" cy="567273"/>
            <a:chOff x="2100225" y="3794250"/>
            <a:chExt cx="924800" cy="948300"/>
          </a:xfrm>
        </p:grpSpPr>
        <p:sp>
          <p:nvSpPr>
            <p:cNvPr id="259" name="Google Shape;259;p4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4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4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4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4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4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4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bg>
      <p:bgPr>
        <a:solidFill>
          <a:schemeClr val="dk2"/>
        </a:solidFill>
        <a:effectLst/>
      </p:bgPr>
    </p:bg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68" name="Google Shape;268;p5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69" name="Google Shape;269;p5"/>
          <p:cNvSpPr txBox="1">
            <a:spLocks noGrp="1"/>
          </p:cNvSpPr>
          <p:nvPr>
            <p:ph type="subTitle" idx="1"/>
          </p:nvPr>
        </p:nvSpPr>
        <p:spPr>
          <a:xfrm>
            <a:off x="1434200" y="2598447"/>
            <a:ext cx="2674200" cy="1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0" name="Google Shape;270;p5"/>
          <p:cNvSpPr txBox="1">
            <a:spLocks noGrp="1"/>
          </p:cNvSpPr>
          <p:nvPr>
            <p:ph type="subTitle" idx="2"/>
          </p:nvPr>
        </p:nvSpPr>
        <p:spPr>
          <a:xfrm>
            <a:off x="5078150" y="2598447"/>
            <a:ext cx="2576100" cy="1810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271" name="Google Shape;271;p5"/>
          <p:cNvSpPr txBox="1">
            <a:spLocks noGrp="1"/>
          </p:cNvSpPr>
          <p:nvPr>
            <p:ph type="subTitle" idx="3"/>
          </p:nvPr>
        </p:nvSpPr>
        <p:spPr>
          <a:xfrm>
            <a:off x="1434200" y="2054225"/>
            <a:ext cx="2674200" cy="8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272" name="Google Shape;272;p5"/>
          <p:cNvSpPr txBox="1">
            <a:spLocks noGrp="1"/>
          </p:cNvSpPr>
          <p:nvPr>
            <p:ph type="subTitle" idx="4"/>
          </p:nvPr>
        </p:nvSpPr>
        <p:spPr>
          <a:xfrm>
            <a:off x="5078150" y="2054225"/>
            <a:ext cx="2576100" cy="86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Clr>
                <a:schemeClr val="accent2"/>
              </a:buClr>
              <a:buSzPts val="1700"/>
              <a:buFont typeface="Skranji"/>
              <a:buNone/>
              <a:defRPr sz="1700">
                <a:solidFill>
                  <a:schemeClr val="accent2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273" name="Google Shape;273;p5"/>
          <p:cNvSpPr txBox="1">
            <a:spLocks noGrp="1"/>
          </p:cNvSpPr>
          <p:nvPr>
            <p:ph type="sldNum" idx="5"/>
          </p:nvPr>
        </p:nvSpPr>
        <p:spPr>
          <a:xfrm flipH="1">
            <a:off x="72425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274" name="Google Shape;274;p5"/>
          <p:cNvSpPr/>
          <p:nvPr/>
        </p:nvSpPr>
        <p:spPr>
          <a:xfrm flipH="1">
            <a:off x="8686013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5" name="Google Shape;275;p5"/>
          <p:cNvSpPr/>
          <p:nvPr/>
        </p:nvSpPr>
        <p:spPr>
          <a:xfrm flipH="1">
            <a:off x="7627192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5"/>
          <p:cNvSpPr/>
          <p:nvPr/>
        </p:nvSpPr>
        <p:spPr>
          <a:xfrm flipH="1">
            <a:off x="676169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7" name="Google Shape;277;p5"/>
          <p:cNvSpPr/>
          <p:nvPr/>
        </p:nvSpPr>
        <p:spPr>
          <a:xfrm>
            <a:off x="1135589" y="46422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5"/>
          <p:cNvSpPr/>
          <p:nvPr/>
        </p:nvSpPr>
        <p:spPr>
          <a:xfrm flipH="1">
            <a:off x="8682158" y="49859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9" name="Google Shape;279;p5"/>
          <p:cNvSpPr/>
          <p:nvPr/>
        </p:nvSpPr>
        <p:spPr>
          <a:xfrm flipH="1">
            <a:off x="138107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0" name="Google Shape;280;p5"/>
          <p:cNvSpPr/>
          <p:nvPr/>
        </p:nvSpPr>
        <p:spPr>
          <a:xfrm flipH="1">
            <a:off x="3406486" y="504360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81" name="Google Shape;281;p5"/>
          <p:cNvGrpSpPr/>
          <p:nvPr/>
        </p:nvGrpSpPr>
        <p:grpSpPr>
          <a:xfrm flipH="1">
            <a:off x="1135597" y="4915518"/>
            <a:ext cx="248024" cy="243085"/>
            <a:chOff x="7972900" y="1017250"/>
            <a:chExt cx="754791" cy="739760"/>
          </a:xfrm>
        </p:grpSpPr>
        <p:sp>
          <p:nvSpPr>
            <p:cNvPr id="282" name="Google Shape;282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83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85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6" name="Google Shape;286;p5"/>
          <p:cNvGrpSpPr/>
          <p:nvPr/>
        </p:nvGrpSpPr>
        <p:grpSpPr>
          <a:xfrm rot="1984659" flipH="1">
            <a:off x="8172064" y="4981126"/>
            <a:ext cx="392553" cy="111935"/>
            <a:chOff x="3827225" y="3139400"/>
            <a:chExt cx="298975" cy="88200"/>
          </a:xfrm>
        </p:grpSpPr>
        <p:sp>
          <p:nvSpPr>
            <p:cNvPr id="287" name="Google Shape;287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9" name="Google Shape;289;p5"/>
          <p:cNvSpPr/>
          <p:nvPr/>
        </p:nvSpPr>
        <p:spPr>
          <a:xfrm rot="-4276707" flipH="1">
            <a:off x="1719062" y="49783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5"/>
          <p:cNvSpPr/>
          <p:nvPr/>
        </p:nvSpPr>
        <p:spPr>
          <a:xfrm rot="-5400000" flipH="1">
            <a:off x="5995875" y="490154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1" name="Google Shape;291;p5"/>
          <p:cNvGrpSpPr/>
          <p:nvPr/>
        </p:nvGrpSpPr>
        <p:grpSpPr>
          <a:xfrm rot="1984659" flipH="1">
            <a:off x="2128828" y="4945722"/>
            <a:ext cx="392553" cy="111935"/>
            <a:chOff x="3827225" y="3139400"/>
            <a:chExt cx="298975" cy="88200"/>
          </a:xfrm>
        </p:grpSpPr>
        <p:sp>
          <p:nvSpPr>
            <p:cNvPr id="292" name="Google Shape;292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4" name="Google Shape;294;p5"/>
          <p:cNvGrpSpPr/>
          <p:nvPr/>
        </p:nvGrpSpPr>
        <p:grpSpPr>
          <a:xfrm flipH="1">
            <a:off x="6422278" y="4986604"/>
            <a:ext cx="187566" cy="183830"/>
            <a:chOff x="7972900" y="1017250"/>
            <a:chExt cx="754791" cy="739760"/>
          </a:xfrm>
        </p:grpSpPr>
        <p:sp>
          <p:nvSpPr>
            <p:cNvPr id="295" name="Google Shape;295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9" name="Google Shape;299;p5"/>
          <p:cNvSpPr/>
          <p:nvPr/>
        </p:nvSpPr>
        <p:spPr>
          <a:xfrm flipH="1">
            <a:off x="2881909" y="502641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0" name="Google Shape;300;p5"/>
          <p:cNvGrpSpPr/>
          <p:nvPr/>
        </p:nvGrpSpPr>
        <p:grpSpPr>
          <a:xfrm flipH="1">
            <a:off x="7273061" y="4899080"/>
            <a:ext cx="403224" cy="410256"/>
            <a:chOff x="1634175" y="4169925"/>
            <a:chExt cx="308275" cy="313675"/>
          </a:xfrm>
        </p:grpSpPr>
        <p:sp>
          <p:nvSpPr>
            <p:cNvPr id="301" name="Google Shape;301;p5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3" name="Google Shape;303;p5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5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5" name="Google Shape;305;p5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5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7" name="Google Shape;307;p5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5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9" name="Google Shape;309;p5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5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p5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2" name="Google Shape;312;p5"/>
          <p:cNvGrpSpPr/>
          <p:nvPr/>
        </p:nvGrpSpPr>
        <p:grpSpPr>
          <a:xfrm rot="-3704533" flipH="1">
            <a:off x="6857673" y="4994120"/>
            <a:ext cx="299645" cy="85878"/>
            <a:chOff x="3827225" y="3139400"/>
            <a:chExt cx="298975" cy="88200"/>
          </a:xfrm>
        </p:grpSpPr>
        <p:sp>
          <p:nvSpPr>
            <p:cNvPr id="313" name="Google Shape;313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15" name="Google Shape;315;p5"/>
          <p:cNvGrpSpPr/>
          <p:nvPr/>
        </p:nvGrpSpPr>
        <p:grpSpPr>
          <a:xfrm rot="-4880212" flipH="1">
            <a:off x="5212250" y="4715341"/>
            <a:ext cx="562827" cy="572686"/>
            <a:chOff x="1634175" y="4169925"/>
            <a:chExt cx="308275" cy="313675"/>
          </a:xfrm>
        </p:grpSpPr>
        <p:sp>
          <p:nvSpPr>
            <p:cNvPr id="316" name="Google Shape;316;p5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7" name="Google Shape;317;p5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5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p5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5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1" name="Google Shape;321;p5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5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3" name="Google Shape;323;p5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5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p5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5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27" name="Google Shape;327;p5"/>
          <p:cNvGrpSpPr/>
          <p:nvPr/>
        </p:nvGrpSpPr>
        <p:grpSpPr>
          <a:xfrm rot="6937582" flipH="1">
            <a:off x="4580033" y="5000703"/>
            <a:ext cx="392572" cy="111932"/>
            <a:chOff x="3827225" y="3139400"/>
            <a:chExt cx="298975" cy="88200"/>
          </a:xfrm>
        </p:grpSpPr>
        <p:sp>
          <p:nvSpPr>
            <p:cNvPr id="328" name="Google Shape;328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0" name="Google Shape;330;p5"/>
          <p:cNvSpPr/>
          <p:nvPr/>
        </p:nvSpPr>
        <p:spPr>
          <a:xfrm rot="-10163395" flipH="1">
            <a:off x="2997613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1" name="Google Shape;331;p5"/>
          <p:cNvGrpSpPr/>
          <p:nvPr/>
        </p:nvGrpSpPr>
        <p:grpSpPr>
          <a:xfrm flipH="1">
            <a:off x="3946172" y="4915556"/>
            <a:ext cx="248024" cy="243085"/>
            <a:chOff x="7972900" y="1017250"/>
            <a:chExt cx="754791" cy="739760"/>
          </a:xfrm>
        </p:grpSpPr>
        <p:sp>
          <p:nvSpPr>
            <p:cNvPr id="332" name="Google Shape;332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36" name="Google Shape;336;p5"/>
          <p:cNvSpPr/>
          <p:nvPr/>
        </p:nvSpPr>
        <p:spPr>
          <a:xfrm flipH="1">
            <a:off x="4476404" y="48862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7" name="Google Shape;337;p5"/>
          <p:cNvSpPr/>
          <p:nvPr/>
        </p:nvSpPr>
        <p:spPr>
          <a:xfrm flipH="1">
            <a:off x="3685908" y="48690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8" name="Google Shape;338;p5"/>
          <p:cNvSpPr/>
          <p:nvPr/>
        </p:nvSpPr>
        <p:spPr>
          <a:xfrm flipH="1">
            <a:off x="5163348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"/>
          <p:cNvSpPr/>
          <p:nvPr/>
        </p:nvSpPr>
        <p:spPr>
          <a:xfrm>
            <a:off x="2752625" y="498163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5"/>
          <p:cNvSpPr/>
          <p:nvPr/>
        </p:nvSpPr>
        <p:spPr>
          <a:xfrm flipH="1">
            <a:off x="6763548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1" name="Google Shape;341;p5"/>
          <p:cNvSpPr/>
          <p:nvPr/>
        </p:nvSpPr>
        <p:spPr>
          <a:xfrm flipH="1">
            <a:off x="1658148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2" name="Google Shape;342;p5"/>
          <p:cNvSpPr/>
          <p:nvPr/>
        </p:nvSpPr>
        <p:spPr>
          <a:xfrm flipH="1">
            <a:off x="2572548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5"/>
          <p:cNvSpPr/>
          <p:nvPr/>
        </p:nvSpPr>
        <p:spPr>
          <a:xfrm rot="-4276707" flipH="1">
            <a:off x="118862" y="43687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" name="Google Shape;344;p5"/>
          <p:cNvGrpSpPr/>
          <p:nvPr/>
        </p:nvGrpSpPr>
        <p:grpSpPr>
          <a:xfrm flipH="1">
            <a:off x="22413" y="4297197"/>
            <a:ext cx="995211" cy="1086740"/>
            <a:chOff x="8232500" y="3951225"/>
            <a:chExt cx="1138425" cy="1243125"/>
          </a:xfrm>
        </p:grpSpPr>
        <p:sp>
          <p:nvSpPr>
            <p:cNvPr id="345" name="Google Shape;345;p5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5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5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48" name="Google Shape;348;p5"/>
          <p:cNvSpPr/>
          <p:nvPr/>
        </p:nvSpPr>
        <p:spPr>
          <a:xfrm>
            <a:off x="7781825" y="505783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5"/>
          <p:cNvSpPr/>
          <p:nvPr/>
        </p:nvSpPr>
        <p:spPr>
          <a:xfrm flipH="1">
            <a:off x="7953108" y="49452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5"/>
          <p:cNvSpPr/>
          <p:nvPr/>
        </p:nvSpPr>
        <p:spPr>
          <a:xfrm rot="-5027818">
            <a:off x="43215" y="71855"/>
            <a:ext cx="435569" cy="34938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5"/>
          <p:cNvSpPr/>
          <p:nvPr/>
        </p:nvSpPr>
        <p:spPr>
          <a:xfrm>
            <a:off x="1240539" y="285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5"/>
          <p:cNvSpPr/>
          <p:nvPr/>
        </p:nvSpPr>
        <p:spPr>
          <a:xfrm>
            <a:off x="8224064" y="1138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3" name="Google Shape;353;p5"/>
          <p:cNvSpPr/>
          <p:nvPr/>
        </p:nvSpPr>
        <p:spPr>
          <a:xfrm>
            <a:off x="446675" y="5205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5"/>
          <p:cNvSpPr/>
          <p:nvPr/>
        </p:nvSpPr>
        <p:spPr>
          <a:xfrm>
            <a:off x="5689845" y="18595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5" name="Google Shape;355;p5"/>
          <p:cNvGrpSpPr/>
          <p:nvPr/>
        </p:nvGrpSpPr>
        <p:grpSpPr>
          <a:xfrm>
            <a:off x="7803074" y="57868"/>
            <a:ext cx="248024" cy="243085"/>
            <a:chOff x="7972900" y="1017250"/>
            <a:chExt cx="754791" cy="739760"/>
          </a:xfrm>
        </p:grpSpPr>
        <p:sp>
          <p:nvSpPr>
            <p:cNvPr id="356" name="Google Shape;356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0" name="Google Shape;360;p5"/>
          <p:cNvGrpSpPr/>
          <p:nvPr/>
        </p:nvGrpSpPr>
        <p:grpSpPr>
          <a:xfrm rot="-1984659">
            <a:off x="622079" y="123476"/>
            <a:ext cx="392553" cy="111935"/>
            <a:chOff x="3827225" y="3139400"/>
            <a:chExt cx="298975" cy="88200"/>
          </a:xfrm>
        </p:grpSpPr>
        <p:sp>
          <p:nvSpPr>
            <p:cNvPr id="361" name="Google Shape;361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63" name="Google Shape;363;p5"/>
          <p:cNvSpPr/>
          <p:nvPr/>
        </p:nvSpPr>
        <p:spPr>
          <a:xfrm rot="4276707">
            <a:off x="7217950" y="12072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5"/>
          <p:cNvSpPr/>
          <p:nvPr/>
        </p:nvSpPr>
        <p:spPr>
          <a:xfrm rot="5400000">
            <a:off x="2941142" y="4389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5" name="Google Shape;365;p5"/>
          <p:cNvGrpSpPr/>
          <p:nvPr/>
        </p:nvGrpSpPr>
        <p:grpSpPr>
          <a:xfrm rot="-1984659">
            <a:off x="6665315" y="88072"/>
            <a:ext cx="392553" cy="111935"/>
            <a:chOff x="3827225" y="3139400"/>
            <a:chExt cx="298975" cy="88200"/>
          </a:xfrm>
        </p:grpSpPr>
        <p:sp>
          <p:nvSpPr>
            <p:cNvPr id="366" name="Google Shape;366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8" name="Google Shape;368;p5"/>
          <p:cNvGrpSpPr/>
          <p:nvPr/>
        </p:nvGrpSpPr>
        <p:grpSpPr>
          <a:xfrm>
            <a:off x="2576852" y="128954"/>
            <a:ext cx="187566" cy="183830"/>
            <a:chOff x="7972900" y="1017250"/>
            <a:chExt cx="754791" cy="739760"/>
          </a:xfrm>
        </p:grpSpPr>
        <p:sp>
          <p:nvSpPr>
            <p:cNvPr id="369" name="Google Shape;369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73" name="Google Shape;373;p5"/>
          <p:cNvSpPr/>
          <p:nvPr/>
        </p:nvSpPr>
        <p:spPr>
          <a:xfrm>
            <a:off x="6170724" y="16876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74" name="Google Shape;374;p5"/>
          <p:cNvGrpSpPr/>
          <p:nvPr/>
        </p:nvGrpSpPr>
        <p:grpSpPr>
          <a:xfrm>
            <a:off x="1510411" y="41430"/>
            <a:ext cx="403224" cy="410256"/>
            <a:chOff x="1634175" y="4169925"/>
            <a:chExt cx="308275" cy="313675"/>
          </a:xfrm>
        </p:grpSpPr>
        <p:sp>
          <p:nvSpPr>
            <p:cNvPr id="375" name="Google Shape;375;p5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5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5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5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5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5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5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5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5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5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5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6" name="Google Shape;386;p5"/>
          <p:cNvGrpSpPr/>
          <p:nvPr/>
        </p:nvGrpSpPr>
        <p:grpSpPr>
          <a:xfrm rot="3704533">
            <a:off x="2029378" y="136470"/>
            <a:ext cx="299645" cy="85878"/>
            <a:chOff x="3827225" y="3139400"/>
            <a:chExt cx="298975" cy="88200"/>
          </a:xfrm>
        </p:grpSpPr>
        <p:sp>
          <p:nvSpPr>
            <p:cNvPr id="387" name="Google Shape;387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89" name="Google Shape;389;p5"/>
          <p:cNvGrpSpPr/>
          <p:nvPr/>
        </p:nvGrpSpPr>
        <p:grpSpPr>
          <a:xfrm rot="4880212">
            <a:off x="3411619" y="-142309"/>
            <a:ext cx="562827" cy="572686"/>
            <a:chOff x="1634175" y="4169925"/>
            <a:chExt cx="308275" cy="313675"/>
          </a:xfrm>
        </p:grpSpPr>
        <p:sp>
          <p:nvSpPr>
            <p:cNvPr id="390" name="Google Shape;390;p5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5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5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5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5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5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5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5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5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5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5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1" name="Google Shape;401;p5"/>
          <p:cNvGrpSpPr/>
          <p:nvPr/>
        </p:nvGrpSpPr>
        <p:grpSpPr>
          <a:xfrm rot="-6937582">
            <a:off x="4214090" y="143053"/>
            <a:ext cx="392572" cy="111932"/>
            <a:chOff x="3827225" y="3139400"/>
            <a:chExt cx="298975" cy="88200"/>
          </a:xfrm>
        </p:grpSpPr>
        <p:sp>
          <p:nvSpPr>
            <p:cNvPr id="402" name="Google Shape;402;p5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5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04" name="Google Shape;404;p5"/>
          <p:cNvSpPr/>
          <p:nvPr/>
        </p:nvSpPr>
        <p:spPr>
          <a:xfrm rot="10163395">
            <a:off x="5939393" y="-36657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5" name="Google Shape;405;p5"/>
          <p:cNvGrpSpPr/>
          <p:nvPr/>
        </p:nvGrpSpPr>
        <p:grpSpPr>
          <a:xfrm>
            <a:off x="4992499" y="57906"/>
            <a:ext cx="248024" cy="243085"/>
            <a:chOff x="7972900" y="1017250"/>
            <a:chExt cx="754791" cy="739760"/>
          </a:xfrm>
        </p:grpSpPr>
        <p:sp>
          <p:nvSpPr>
            <p:cNvPr id="406" name="Google Shape;406;p5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5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5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5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10" name="Google Shape;410;p5"/>
          <p:cNvSpPr/>
          <p:nvPr/>
        </p:nvSpPr>
        <p:spPr>
          <a:xfrm>
            <a:off x="4619927" y="2857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" name="Google Shape;411;p5"/>
          <p:cNvSpPr/>
          <p:nvPr/>
        </p:nvSpPr>
        <p:spPr>
          <a:xfrm>
            <a:off x="5366725" y="113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p5"/>
          <p:cNvSpPr/>
          <p:nvPr/>
        </p:nvSpPr>
        <p:spPr>
          <a:xfrm>
            <a:off x="3969825" y="4279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3" name="Google Shape;413;p5"/>
          <p:cNvSpPr/>
          <p:nvPr/>
        </p:nvSpPr>
        <p:spPr>
          <a:xfrm flipH="1">
            <a:off x="80335" y="371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4" name="Google Shape;414;p5"/>
          <p:cNvSpPr/>
          <p:nvPr/>
        </p:nvSpPr>
        <p:spPr>
          <a:xfrm>
            <a:off x="2369625" y="4279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5"/>
          <p:cNvSpPr/>
          <p:nvPr/>
        </p:nvSpPr>
        <p:spPr>
          <a:xfrm>
            <a:off x="7475025" y="4279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6" name="Google Shape;416;p5"/>
          <p:cNvSpPr/>
          <p:nvPr/>
        </p:nvSpPr>
        <p:spPr>
          <a:xfrm>
            <a:off x="6560625" y="4279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17" name="Google Shape;417;p5"/>
          <p:cNvGrpSpPr/>
          <p:nvPr/>
        </p:nvGrpSpPr>
        <p:grpSpPr>
          <a:xfrm flipH="1">
            <a:off x="8376475" y="42075"/>
            <a:ext cx="924800" cy="948300"/>
            <a:chOff x="2100225" y="3794250"/>
            <a:chExt cx="924800" cy="948300"/>
          </a:xfrm>
        </p:grpSpPr>
        <p:sp>
          <p:nvSpPr>
            <p:cNvPr id="418" name="Google Shape;418;p5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5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5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5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5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5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5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5" name="Google Shape;425;p5"/>
          <p:cNvSpPr/>
          <p:nvPr/>
        </p:nvSpPr>
        <p:spPr>
          <a:xfrm>
            <a:off x="1041645" y="26215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5"/>
          <p:cNvSpPr/>
          <p:nvPr/>
        </p:nvSpPr>
        <p:spPr>
          <a:xfrm>
            <a:off x="4775445" y="262158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6"/>
          <p:cNvSpPr/>
          <p:nvPr/>
        </p:nvSpPr>
        <p:spPr>
          <a:xfrm rot="4276707">
            <a:off x="8894350" y="-412678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9" name="Google Shape;429;p6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30" name="Google Shape;430;p6"/>
          <p:cNvSpPr/>
          <p:nvPr/>
        </p:nvSpPr>
        <p:spPr>
          <a:xfrm>
            <a:off x="202813" y="248027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p6"/>
          <p:cNvSpPr/>
          <p:nvPr/>
        </p:nvSpPr>
        <p:spPr>
          <a:xfrm>
            <a:off x="450667" y="5988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2" name="Google Shape;432;p6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3" name="Google Shape;433;p6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34" name="Google Shape;434;p6"/>
          <p:cNvGrpSpPr/>
          <p:nvPr/>
        </p:nvGrpSpPr>
        <p:grpSpPr>
          <a:xfrm>
            <a:off x="-136202" y="10129"/>
            <a:ext cx="406380" cy="398287"/>
            <a:chOff x="7972900" y="1017250"/>
            <a:chExt cx="754791" cy="739760"/>
          </a:xfrm>
        </p:grpSpPr>
        <p:sp>
          <p:nvSpPr>
            <p:cNvPr id="435" name="Google Shape;435;p6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6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6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6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39" name="Google Shape;439;p6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440" name="Google Shape;440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2" name="Google Shape;442;p6"/>
          <p:cNvSpPr/>
          <p:nvPr/>
        </p:nvSpPr>
        <p:spPr>
          <a:xfrm rot="5400000">
            <a:off x="-111708" y="1146182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43" name="Google Shape;443;p6"/>
          <p:cNvGrpSpPr/>
          <p:nvPr/>
        </p:nvGrpSpPr>
        <p:grpSpPr>
          <a:xfrm rot="-1984659">
            <a:off x="-106960" y="3669260"/>
            <a:ext cx="392553" cy="111935"/>
            <a:chOff x="3827225" y="3139400"/>
            <a:chExt cx="298975" cy="88200"/>
          </a:xfrm>
        </p:grpSpPr>
        <p:sp>
          <p:nvSpPr>
            <p:cNvPr id="444" name="Google Shape;444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6" name="Google Shape;446;p6"/>
          <p:cNvGrpSpPr/>
          <p:nvPr/>
        </p:nvGrpSpPr>
        <p:grpSpPr>
          <a:xfrm>
            <a:off x="-95204" y="1943536"/>
            <a:ext cx="482481" cy="490933"/>
            <a:chOff x="1634175" y="4169925"/>
            <a:chExt cx="308275" cy="313675"/>
          </a:xfrm>
        </p:grpSpPr>
        <p:sp>
          <p:nvSpPr>
            <p:cNvPr id="447" name="Google Shape;447;p6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6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6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6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6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6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6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6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6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6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6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58" name="Google Shape;458;p6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9" name="Google Shape;459;p6"/>
          <p:cNvSpPr/>
          <p:nvPr/>
        </p:nvSpPr>
        <p:spPr>
          <a:xfrm>
            <a:off x="18847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0" name="Google Shape;460;p6"/>
          <p:cNvSpPr/>
          <p:nvPr/>
        </p:nvSpPr>
        <p:spPr>
          <a:xfrm>
            <a:off x="-9488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1" name="Google Shape;461;p6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2" name="Google Shape;462;p6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6"/>
          <p:cNvSpPr/>
          <p:nvPr/>
        </p:nvSpPr>
        <p:spPr>
          <a:xfrm>
            <a:off x="21911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4" name="Google Shape;464;p6"/>
          <p:cNvGrpSpPr/>
          <p:nvPr/>
        </p:nvGrpSpPr>
        <p:grpSpPr>
          <a:xfrm rot="2923779">
            <a:off x="-116929" y="1831492"/>
            <a:ext cx="299649" cy="85879"/>
            <a:chOff x="3827225" y="3139400"/>
            <a:chExt cx="298975" cy="88200"/>
          </a:xfrm>
        </p:grpSpPr>
        <p:sp>
          <p:nvSpPr>
            <p:cNvPr id="465" name="Google Shape;465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6" name="Google Shape;466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67" name="Google Shape;467;p6"/>
          <p:cNvGrpSpPr/>
          <p:nvPr/>
        </p:nvGrpSpPr>
        <p:grpSpPr>
          <a:xfrm>
            <a:off x="292002" y="2703079"/>
            <a:ext cx="187566" cy="183830"/>
            <a:chOff x="7972900" y="1017250"/>
            <a:chExt cx="754791" cy="739760"/>
          </a:xfrm>
        </p:grpSpPr>
        <p:sp>
          <p:nvSpPr>
            <p:cNvPr id="468" name="Google Shape;468;p6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6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6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6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2" name="Google Shape;472;p6"/>
          <p:cNvSpPr/>
          <p:nvPr/>
        </p:nvSpPr>
        <p:spPr>
          <a:xfrm rot="5400000">
            <a:off x="44817" y="29438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73" name="Google Shape;473;p6"/>
          <p:cNvGrpSpPr/>
          <p:nvPr/>
        </p:nvGrpSpPr>
        <p:grpSpPr>
          <a:xfrm flipH="1">
            <a:off x="-439116" y="598847"/>
            <a:ext cx="995211" cy="1086740"/>
            <a:chOff x="8232500" y="3951225"/>
            <a:chExt cx="1138425" cy="1243125"/>
          </a:xfrm>
        </p:grpSpPr>
        <p:sp>
          <p:nvSpPr>
            <p:cNvPr id="474" name="Google Shape;474;p6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5" name="Google Shape;475;p6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6" name="Google Shape;476;p6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7" name="Google Shape;477;p6"/>
          <p:cNvGrpSpPr/>
          <p:nvPr/>
        </p:nvGrpSpPr>
        <p:grpSpPr>
          <a:xfrm>
            <a:off x="-277100" y="4035525"/>
            <a:ext cx="924800" cy="948300"/>
            <a:chOff x="2100225" y="3794250"/>
            <a:chExt cx="924800" cy="948300"/>
          </a:xfrm>
        </p:grpSpPr>
        <p:sp>
          <p:nvSpPr>
            <p:cNvPr id="478" name="Google Shape;478;p6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6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0" name="Google Shape;480;p6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1" name="Google Shape;481;p6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6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6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6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5" name="Google Shape;485;p6"/>
          <p:cNvSpPr/>
          <p:nvPr/>
        </p:nvSpPr>
        <p:spPr>
          <a:xfrm>
            <a:off x="8811200" y="464225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6" name="Google Shape;486;p6"/>
          <p:cNvSpPr/>
          <p:nvPr/>
        </p:nvSpPr>
        <p:spPr>
          <a:xfrm>
            <a:off x="92220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7" name="Google Shape;487;p6"/>
          <p:cNvSpPr/>
          <p:nvPr/>
        </p:nvSpPr>
        <p:spPr>
          <a:xfrm>
            <a:off x="8826914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8" name="Google Shape;488;p6"/>
          <p:cNvSpPr/>
          <p:nvPr/>
        </p:nvSpPr>
        <p:spPr>
          <a:xfrm>
            <a:off x="91927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89" name="Google Shape;489;p6"/>
          <p:cNvGrpSpPr/>
          <p:nvPr/>
        </p:nvGrpSpPr>
        <p:grpSpPr>
          <a:xfrm>
            <a:off x="8782048" y="3993504"/>
            <a:ext cx="406380" cy="398287"/>
            <a:chOff x="7972900" y="1017250"/>
            <a:chExt cx="754791" cy="739760"/>
          </a:xfrm>
        </p:grpSpPr>
        <p:sp>
          <p:nvSpPr>
            <p:cNvPr id="490" name="Google Shape;490;p6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6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2" name="Google Shape;492;p6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3" name="Google Shape;493;p6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4" name="Google Shape;494;p6"/>
          <p:cNvGrpSpPr/>
          <p:nvPr/>
        </p:nvGrpSpPr>
        <p:grpSpPr>
          <a:xfrm rot="-1984659">
            <a:off x="9368166" y="4981126"/>
            <a:ext cx="392553" cy="111935"/>
            <a:chOff x="3827225" y="3139400"/>
            <a:chExt cx="298975" cy="88200"/>
          </a:xfrm>
        </p:grpSpPr>
        <p:sp>
          <p:nvSpPr>
            <p:cNvPr id="495" name="Google Shape;495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7" name="Google Shape;497;p6"/>
          <p:cNvSpPr/>
          <p:nvPr/>
        </p:nvSpPr>
        <p:spPr>
          <a:xfrm rot="5400000">
            <a:off x="8727492" y="1146182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8" name="Google Shape;498;p6"/>
          <p:cNvGrpSpPr/>
          <p:nvPr/>
        </p:nvGrpSpPr>
        <p:grpSpPr>
          <a:xfrm rot="-1984659">
            <a:off x="8709902" y="1689510"/>
            <a:ext cx="392553" cy="111935"/>
            <a:chOff x="3827225" y="3139400"/>
            <a:chExt cx="298975" cy="88200"/>
          </a:xfrm>
        </p:grpSpPr>
        <p:sp>
          <p:nvSpPr>
            <p:cNvPr id="499" name="Google Shape;499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0" name="Google Shape;500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01" name="Google Shape;501;p6"/>
          <p:cNvGrpSpPr/>
          <p:nvPr/>
        </p:nvGrpSpPr>
        <p:grpSpPr>
          <a:xfrm>
            <a:off x="8743996" y="1943536"/>
            <a:ext cx="482481" cy="490933"/>
            <a:chOff x="1634175" y="4169925"/>
            <a:chExt cx="308275" cy="313675"/>
          </a:xfrm>
        </p:grpSpPr>
        <p:sp>
          <p:nvSpPr>
            <p:cNvPr id="502" name="Google Shape;502;p6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3" name="Google Shape;503;p6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4" name="Google Shape;504;p6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5" name="Google Shape;505;p6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6" name="Google Shape;506;p6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7" name="Google Shape;507;p6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8" name="Google Shape;508;p6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6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6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6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6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13" name="Google Shape;513;p6"/>
          <p:cNvSpPr/>
          <p:nvPr/>
        </p:nvSpPr>
        <p:spPr>
          <a:xfrm>
            <a:off x="90151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4" name="Google Shape;514;p6"/>
          <p:cNvSpPr/>
          <p:nvPr/>
        </p:nvSpPr>
        <p:spPr>
          <a:xfrm>
            <a:off x="9027675" y="33297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5" name="Google Shape;515;p6"/>
          <p:cNvSpPr/>
          <p:nvPr/>
        </p:nvSpPr>
        <p:spPr>
          <a:xfrm>
            <a:off x="8829712" y="3300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6" name="Google Shape;516;p6"/>
          <p:cNvSpPr/>
          <p:nvPr/>
        </p:nvSpPr>
        <p:spPr>
          <a:xfrm>
            <a:off x="90583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7" name="Google Shape;517;p6"/>
          <p:cNvSpPr/>
          <p:nvPr/>
        </p:nvSpPr>
        <p:spPr>
          <a:xfrm>
            <a:off x="89821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8" name="Google Shape;518;p6"/>
          <p:cNvSpPr/>
          <p:nvPr/>
        </p:nvSpPr>
        <p:spPr>
          <a:xfrm>
            <a:off x="9058312" y="109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9" name="Google Shape;519;p6"/>
          <p:cNvGrpSpPr/>
          <p:nvPr/>
        </p:nvGrpSpPr>
        <p:grpSpPr>
          <a:xfrm rot="2923779">
            <a:off x="8802783" y="3564617"/>
            <a:ext cx="299649" cy="85879"/>
            <a:chOff x="3827225" y="3139400"/>
            <a:chExt cx="298975" cy="88200"/>
          </a:xfrm>
        </p:grpSpPr>
        <p:sp>
          <p:nvSpPr>
            <p:cNvPr id="520" name="Google Shape;520;p6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6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2" name="Google Shape;522;p6"/>
          <p:cNvGrpSpPr/>
          <p:nvPr/>
        </p:nvGrpSpPr>
        <p:grpSpPr>
          <a:xfrm>
            <a:off x="9067477" y="2514216"/>
            <a:ext cx="187566" cy="183830"/>
            <a:chOff x="7972900" y="1017250"/>
            <a:chExt cx="754791" cy="739760"/>
          </a:xfrm>
        </p:grpSpPr>
        <p:sp>
          <p:nvSpPr>
            <p:cNvPr id="523" name="Google Shape;523;p6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6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6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6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27" name="Google Shape;527;p6"/>
          <p:cNvGrpSpPr/>
          <p:nvPr/>
        </p:nvGrpSpPr>
        <p:grpSpPr>
          <a:xfrm>
            <a:off x="8484784" y="2704997"/>
            <a:ext cx="995211" cy="1086740"/>
            <a:chOff x="8232500" y="3951225"/>
            <a:chExt cx="1138425" cy="1243125"/>
          </a:xfrm>
        </p:grpSpPr>
        <p:sp>
          <p:nvSpPr>
            <p:cNvPr id="528" name="Google Shape;528;p6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6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6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1" name="Google Shape;531;p6"/>
          <p:cNvGrpSpPr/>
          <p:nvPr/>
        </p:nvGrpSpPr>
        <p:grpSpPr>
          <a:xfrm flipH="1">
            <a:off x="8435488" y="28425"/>
            <a:ext cx="924800" cy="948300"/>
            <a:chOff x="2100225" y="3794250"/>
            <a:chExt cx="924800" cy="948300"/>
          </a:xfrm>
        </p:grpSpPr>
        <p:sp>
          <p:nvSpPr>
            <p:cNvPr id="532" name="Google Shape;532;p6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6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6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6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6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6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6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7"/>
          <p:cNvSpPr txBox="1">
            <a:spLocks noGrp="1"/>
          </p:cNvSpPr>
          <p:nvPr>
            <p:ph type="title"/>
          </p:nvPr>
        </p:nvSpPr>
        <p:spPr>
          <a:xfrm>
            <a:off x="750850" y="2389675"/>
            <a:ext cx="3130800" cy="54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541" name="Google Shape;5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sp>
        <p:nvSpPr>
          <p:cNvPr id="542" name="Google Shape;542;p7"/>
          <p:cNvSpPr txBox="1">
            <a:spLocks noGrp="1"/>
          </p:cNvSpPr>
          <p:nvPr>
            <p:ph type="subTitle" idx="1"/>
          </p:nvPr>
        </p:nvSpPr>
        <p:spPr>
          <a:xfrm>
            <a:off x="750850" y="2939570"/>
            <a:ext cx="3176400" cy="1134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1pPr>
            <a:lvl2pPr lvl="1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2pPr>
            <a:lvl3pPr lvl="2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3pPr>
            <a:lvl4pPr lvl="3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4pPr>
            <a:lvl5pPr lvl="4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5pPr>
            <a:lvl6pPr lvl="5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6pPr>
            <a:lvl7pPr lvl="6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7pPr>
            <a:lvl8pPr lvl="7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8pPr>
            <a:lvl9pPr lvl="8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None/>
              <a:defRPr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5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4" name="Google Shape;544;p8"/>
          <p:cNvSpPr txBox="1">
            <a:spLocks noGrp="1"/>
          </p:cNvSpPr>
          <p:nvPr>
            <p:ph type="title"/>
          </p:nvPr>
        </p:nvSpPr>
        <p:spPr>
          <a:xfrm>
            <a:off x="750850" y="4066075"/>
            <a:ext cx="7466400" cy="549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None/>
              <a:defRPr sz="2400">
                <a:solidFill>
                  <a:schemeClr val="accent4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6" name="Google Shape;546;p9"/>
          <p:cNvSpPr txBox="1">
            <a:spLocks noGrp="1"/>
          </p:cNvSpPr>
          <p:nvPr>
            <p:ph type="title" hasCustomPrompt="1"/>
          </p:nvPr>
        </p:nvSpPr>
        <p:spPr>
          <a:xfrm>
            <a:off x="3808675" y="1858700"/>
            <a:ext cx="1444800" cy="16194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6700"/>
              <a:buNone/>
              <a:defRPr sz="67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547" name="Google Shape;547;p9"/>
          <p:cNvSpPr txBox="1">
            <a:spLocks noGrp="1"/>
          </p:cNvSpPr>
          <p:nvPr>
            <p:ph type="ctrTitle" idx="2"/>
          </p:nvPr>
        </p:nvSpPr>
        <p:spPr>
          <a:xfrm>
            <a:off x="5346449" y="2540048"/>
            <a:ext cx="32943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7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4800"/>
              <a:buNone/>
              <a:defRPr sz="48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48" name="Google Shape;548;p9"/>
          <p:cNvSpPr txBox="1">
            <a:spLocks noGrp="1"/>
          </p:cNvSpPr>
          <p:nvPr>
            <p:ph type="subTitle" idx="1"/>
          </p:nvPr>
        </p:nvSpPr>
        <p:spPr>
          <a:xfrm>
            <a:off x="5346449" y="3180766"/>
            <a:ext cx="1906500" cy="36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solidFill>
          <a:schemeClr val="lt2"/>
        </a:solidFill>
        <a:effectLst/>
      </p:bgPr>
    </p:bg>
    <p:spTree>
      <p:nvGrpSpPr>
        <p:cNvPr id="1" name="Shape 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0" name="Google Shape;550;p10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51" name="Google Shape;551;p10"/>
          <p:cNvGrpSpPr/>
          <p:nvPr/>
        </p:nvGrpSpPr>
        <p:grpSpPr>
          <a:xfrm>
            <a:off x="8819633" y="-127668"/>
            <a:ext cx="500955" cy="490979"/>
            <a:chOff x="7972900" y="1017250"/>
            <a:chExt cx="754791" cy="739760"/>
          </a:xfrm>
        </p:grpSpPr>
        <p:sp>
          <p:nvSpPr>
            <p:cNvPr id="552" name="Google Shape;552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56" name="Google Shape;556;p10"/>
          <p:cNvSpPr/>
          <p:nvPr/>
        </p:nvSpPr>
        <p:spPr>
          <a:xfrm>
            <a:off x="6540350" y="4929502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7" name="Google Shape;557;p10"/>
          <p:cNvSpPr/>
          <p:nvPr/>
        </p:nvSpPr>
        <p:spPr>
          <a:xfrm>
            <a:off x="1147427" y="488622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8" name="Google Shape;558;p10"/>
          <p:cNvSpPr/>
          <p:nvPr/>
        </p:nvSpPr>
        <p:spPr>
          <a:xfrm>
            <a:off x="382867" y="309542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9" name="Google Shape;559;p10"/>
          <p:cNvSpPr/>
          <p:nvPr/>
        </p:nvSpPr>
        <p:spPr>
          <a:xfrm>
            <a:off x="8283351" y="4869034"/>
            <a:ext cx="134063" cy="104216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p10"/>
          <p:cNvSpPr/>
          <p:nvPr/>
        </p:nvSpPr>
        <p:spPr>
          <a:xfrm>
            <a:off x="-12286" y="4586421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1" name="Google Shape;561;p10"/>
          <p:cNvSpPr/>
          <p:nvPr/>
        </p:nvSpPr>
        <p:spPr>
          <a:xfrm>
            <a:off x="353563" y="4909709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2" name="Google Shape;562;p10"/>
          <p:cNvSpPr/>
          <p:nvPr/>
        </p:nvSpPr>
        <p:spPr>
          <a:xfrm>
            <a:off x="8941312" y="476269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3" name="Google Shape;563;p10"/>
          <p:cNvSpPr/>
          <p:nvPr/>
        </p:nvSpPr>
        <p:spPr>
          <a:xfrm>
            <a:off x="8583305" y="1932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4" name="Google Shape;564;p10"/>
          <p:cNvSpPr/>
          <p:nvPr/>
        </p:nvSpPr>
        <p:spPr>
          <a:xfrm>
            <a:off x="5142557" y="4988770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65" name="Google Shape;565;p10"/>
          <p:cNvGrpSpPr/>
          <p:nvPr/>
        </p:nvGrpSpPr>
        <p:grpSpPr>
          <a:xfrm rot="-1984678">
            <a:off x="706176" y="110750"/>
            <a:ext cx="457956" cy="130588"/>
            <a:chOff x="3827225" y="3139400"/>
            <a:chExt cx="298975" cy="88200"/>
          </a:xfrm>
        </p:grpSpPr>
        <p:sp>
          <p:nvSpPr>
            <p:cNvPr id="566" name="Google Shape;566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8" name="Google Shape;568;p10"/>
          <p:cNvGrpSpPr/>
          <p:nvPr/>
        </p:nvGrpSpPr>
        <p:grpSpPr>
          <a:xfrm>
            <a:off x="-57152" y="3993504"/>
            <a:ext cx="406380" cy="398287"/>
            <a:chOff x="7972900" y="1017250"/>
            <a:chExt cx="754791" cy="739760"/>
          </a:xfrm>
        </p:grpSpPr>
        <p:sp>
          <p:nvSpPr>
            <p:cNvPr id="569" name="Google Shape;569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1" name="Google Shape;571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2" name="Google Shape;572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3" name="Google Shape;573;p10"/>
          <p:cNvSpPr/>
          <p:nvPr/>
        </p:nvSpPr>
        <p:spPr>
          <a:xfrm rot="5400000">
            <a:off x="8254545" y="-93200"/>
            <a:ext cx="291271" cy="23365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74" name="Google Shape;574;p10"/>
          <p:cNvGrpSpPr/>
          <p:nvPr/>
        </p:nvGrpSpPr>
        <p:grpSpPr>
          <a:xfrm>
            <a:off x="574274" y="4759892"/>
            <a:ext cx="164620" cy="161342"/>
            <a:chOff x="7972900" y="1017250"/>
            <a:chExt cx="754791" cy="739760"/>
          </a:xfrm>
        </p:grpSpPr>
        <p:sp>
          <p:nvSpPr>
            <p:cNvPr id="575" name="Google Shape;575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6" name="Google Shape;576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8" name="Google Shape;578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79" name="Google Shape;579;p10"/>
          <p:cNvGrpSpPr/>
          <p:nvPr/>
        </p:nvGrpSpPr>
        <p:grpSpPr>
          <a:xfrm rot="-1984659">
            <a:off x="528966" y="4981126"/>
            <a:ext cx="392553" cy="111935"/>
            <a:chOff x="3827225" y="3139400"/>
            <a:chExt cx="298975" cy="88200"/>
          </a:xfrm>
        </p:grpSpPr>
        <p:sp>
          <p:nvSpPr>
            <p:cNvPr id="580" name="Google Shape;580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1" name="Google Shape;581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82" name="Google Shape;582;p10"/>
          <p:cNvSpPr/>
          <p:nvPr/>
        </p:nvSpPr>
        <p:spPr>
          <a:xfrm rot="4276707">
            <a:off x="7625650" y="5004047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p10"/>
          <p:cNvSpPr/>
          <p:nvPr/>
        </p:nvSpPr>
        <p:spPr>
          <a:xfrm rot="5400000">
            <a:off x="2275805" y="4901544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84" name="Google Shape;584;p10"/>
          <p:cNvGrpSpPr/>
          <p:nvPr/>
        </p:nvGrpSpPr>
        <p:grpSpPr>
          <a:xfrm rot="-1984659">
            <a:off x="4749115" y="4945722"/>
            <a:ext cx="392553" cy="111935"/>
            <a:chOff x="3827225" y="3139400"/>
            <a:chExt cx="298975" cy="88200"/>
          </a:xfrm>
        </p:grpSpPr>
        <p:sp>
          <p:nvSpPr>
            <p:cNvPr id="585" name="Google Shape;585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6" name="Google Shape;586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87" name="Google Shape;587;p10"/>
          <p:cNvGrpSpPr/>
          <p:nvPr/>
        </p:nvGrpSpPr>
        <p:grpSpPr>
          <a:xfrm>
            <a:off x="2008277" y="4986604"/>
            <a:ext cx="187566" cy="183830"/>
            <a:chOff x="7972900" y="1017250"/>
            <a:chExt cx="754791" cy="739760"/>
          </a:xfrm>
        </p:grpSpPr>
        <p:sp>
          <p:nvSpPr>
            <p:cNvPr id="588" name="Google Shape;588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9" name="Google Shape;589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0" name="Google Shape;590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1" name="Google Shape;591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92" name="Google Shape;592;p10"/>
          <p:cNvSpPr/>
          <p:nvPr/>
        </p:nvSpPr>
        <p:spPr>
          <a:xfrm>
            <a:off x="6119895" y="4684700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93" name="Google Shape;593;p10"/>
          <p:cNvGrpSpPr/>
          <p:nvPr/>
        </p:nvGrpSpPr>
        <p:grpSpPr>
          <a:xfrm rot="3704533">
            <a:off x="2805896" y="133095"/>
            <a:ext cx="299645" cy="85878"/>
            <a:chOff x="3827225" y="3139400"/>
            <a:chExt cx="298975" cy="88200"/>
          </a:xfrm>
        </p:grpSpPr>
        <p:sp>
          <p:nvSpPr>
            <p:cNvPr id="594" name="Google Shape;594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5" name="Google Shape;595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96" name="Google Shape;596;p10"/>
          <p:cNvGrpSpPr/>
          <p:nvPr/>
        </p:nvGrpSpPr>
        <p:grpSpPr>
          <a:xfrm>
            <a:off x="990999" y="4899080"/>
            <a:ext cx="403224" cy="410256"/>
            <a:chOff x="1634175" y="4169925"/>
            <a:chExt cx="308275" cy="313675"/>
          </a:xfrm>
        </p:grpSpPr>
        <p:sp>
          <p:nvSpPr>
            <p:cNvPr id="597" name="Google Shape;597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8" name="Google Shape;598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9" name="Google Shape;599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0" name="Google Shape;600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1" name="Google Shape;601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2" name="Google Shape;602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3" name="Google Shape;603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4" name="Google Shape;604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5" name="Google Shape;605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6" name="Google Shape;606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7" name="Google Shape;607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08" name="Google Shape;608;p10"/>
          <p:cNvGrpSpPr/>
          <p:nvPr/>
        </p:nvGrpSpPr>
        <p:grpSpPr>
          <a:xfrm rot="5891428">
            <a:off x="5648524" y="-259149"/>
            <a:ext cx="562825" cy="572683"/>
            <a:chOff x="1634175" y="4169925"/>
            <a:chExt cx="308275" cy="313675"/>
          </a:xfrm>
        </p:grpSpPr>
        <p:sp>
          <p:nvSpPr>
            <p:cNvPr id="609" name="Google Shape;609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0" name="Google Shape;610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1" name="Google Shape;611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2" name="Google Shape;612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3" name="Google Shape;613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4" name="Google Shape;614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5" name="Google Shape;615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6" name="Google Shape;616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7" name="Google Shape;617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8" name="Google Shape;618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9" name="Google Shape;619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20" name="Google Shape;620;p10"/>
          <p:cNvSpPr/>
          <p:nvPr/>
        </p:nvSpPr>
        <p:spPr>
          <a:xfrm rot="9900466">
            <a:off x="247701" y="1366608"/>
            <a:ext cx="249682" cy="20029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21" name="Google Shape;621;p10"/>
          <p:cNvGrpSpPr/>
          <p:nvPr/>
        </p:nvGrpSpPr>
        <p:grpSpPr>
          <a:xfrm rot="1897205">
            <a:off x="-183151" y="1502845"/>
            <a:ext cx="392563" cy="111938"/>
            <a:chOff x="3827225" y="3139400"/>
            <a:chExt cx="298975" cy="88200"/>
          </a:xfrm>
        </p:grpSpPr>
        <p:sp>
          <p:nvSpPr>
            <p:cNvPr id="622" name="Google Shape;622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3" name="Google Shape;623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24" name="Google Shape;624;p10"/>
          <p:cNvGrpSpPr/>
          <p:nvPr/>
        </p:nvGrpSpPr>
        <p:grpSpPr>
          <a:xfrm rot="2246241">
            <a:off x="-95325" y="3092593"/>
            <a:ext cx="482474" cy="490925"/>
            <a:chOff x="1634175" y="4169925"/>
            <a:chExt cx="308275" cy="313675"/>
          </a:xfrm>
        </p:grpSpPr>
        <p:sp>
          <p:nvSpPr>
            <p:cNvPr id="625" name="Google Shape;625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6" name="Google Shape;626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7" name="Google Shape;627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8" name="Google Shape;628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9" name="Google Shape;629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0" name="Google Shape;630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1" name="Google Shape;631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2" name="Google Shape;632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3" name="Google Shape;633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4" name="Google Shape;634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5" name="Google Shape;635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6" name="Google Shape;636;p10"/>
          <p:cNvSpPr/>
          <p:nvPr/>
        </p:nvSpPr>
        <p:spPr>
          <a:xfrm rot="5400000">
            <a:off x="3974380" y="172794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7" name="Google Shape;637;p10"/>
          <p:cNvSpPr/>
          <p:nvPr/>
        </p:nvSpPr>
        <p:spPr>
          <a:xfrm>
            <a:off x="4863227" y="159112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8" name="Google Shape;638;p10"/>
          <p:cNvSpPr/>
          <p:nvPr/>
        </p:nvSpPr>
        <p:spPr>
          <a:xfrm>
            <a:off x="3239564" y="1990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9" name="Google Shape;639;p10"/>
          <p:cNvSpPr/>
          <p:nvPr/>
        </p:nvSpPr>
        <p:spPr>
          <a:xfrm>
            <a:off x="1231663" y="1239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0" name="Google Shape;640;p10"/>
          <p:cNvSpPr/>
          <p:nvPr/>
        </p:nvSpPr>
        <p:spPr>
          <a:xfrm>
            <a:off x="5813963" y="2001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1" name="Google Shape;641;p10"/>
          <p:cNvSpPr/>
          <p:nvPr/>
        </p:nvSpPr>
        <p:spPr>
          <a:xfrm>
            <a:off x="175952" y="759887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2" name="Google Shape;642;p10"/>
          <p:cNvSpPr/>
          <p:nvPr/>
        </p:nvSpPr>
        <p:spPr>
          <a:xfrm>
            <a:off x="305513" y="357828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43" name="Google Shape;643;p10"/>
          <p:cNvGrpSpPr/>
          <p:nvPr/>
        </p:nvGrpSpPr>
        <p:grpSpPr>
          <a:xfrm>
            <a:off x="1420184" y="-145627"/>
            <a:ext cx="482481" cy="490933"/>
            <a:chOff x="1634175" y="4169925"/>
            <a:chExt cx="308275" cy="313675"/>
          </a:xfrm>
        </p:grpSpPr>
        <p:sp>
          <p:nvSpPr>
            <p:cNvPr id="644" name="Google Shape;644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5" name="Google Shape;645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6" name="Google Shape;646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7" name="Google Shape;647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8" name="Google Shape;648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9" name="Google Shape;649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0" name="Google Shape;650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1" name="Google Shape;651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2" name="Google Shape;652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3" name="Google Shape;653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4" name="Google Shape;654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55" name="Google Shape;655;p10"/>
          <p:cNvGrpSpPr/>
          <p:nvPr/>
        </p:nvGrpSpPr>
        <p:grpSpPr>
          <a:xfrm>
            <a:off x="8745246" y="3824673"/>
            <a:ext cx="482481" cy="490933"/>
            <a:chOff x="1634175" y="4169925"/>
            <a:chExt cx="308275" cy="313675"/>
          </a:xfrm>
        </p:grpSpPr>
        <p:sp>
          <p:nvSpPr>
            <p:cNvPr id="656" name="Google Shape;656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7" name="Google Shape;657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8" name="Google Shape;658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9" name="Google Shape;659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0" name="Google Shape;660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1" name="Google Shape;661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2" name="Google Shape;662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3" name="Google Shape;663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4" name="Google Shape;664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5" name="Google Shape;665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6" name="Google Shape;666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7" name="Google Shape;667;p10"/>
          <p:cNvSpPr/>
          <p:nvPr/>
        </p:nvSpPr>
        <p:spPr>
          <a:xfrm rot="10660333">
            <a:off x="8899794" y="2150405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68" name="Google Shape;668;p10"/>
          <p:cNvGrpSpPr/>
          <p:nvPr/>
        </p:nvGrpSpPr>
        <p:grpSpPr>
          <a:xfrm>
            <a:off x="8995374" y="2554868"/>
            <a:ext cx="248024" cy="243085"/>
            <a:chOff x="7972900" y="1017250"/>
            <a:chExt cx="754791" cy="739760"/>
          </a:xfrm>
        </p:grpSpPr>
        <p:sp>
          <p:nvSpPr>
            <p:cNvPr id="669" name="Google Shape;669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0" name="Google Shape;670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1" name="Google Shape;671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73" name="Google Shape;673;p10"/>
          <p:cNvGrpSpPr/>
          <p:nvPr/>
        </p:nvGrpSpPr>
        <p:grpSpPr>
          <a:xfrm rot="941187">
            <a:off x="8873832" y="1728157"/>
            <a:ext cx="392555" cy="111937"/>
            <a:chOff x="3827225" y="3139400"/>
            <a:chExt cx="298975" cy="88200"/>
          </a:xfrm>
        </p:grpSpPr>
        <p:sp>
          <p:nvSpPr>
            <p:cNvPr id="674" name="Google Shape;674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76" name="Google Shape;676;p10"/>
          <p:cNvSpPr/>
          <p:nvPr/>
        </p:nvSpPr>
        <p:spPr>
          <a:xfrm>
            <a:off x="8941303" y="2947775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7" name="Google Shape;677;p10"/>
          <p:cNvGrpSpPr/>
          <p:nvPr/>
        </p:nvGrpSpPr>
        <p:grpSpPr>
          <a:xfrm rot="3704533">
            <a:off x="1554340" y="4994120"/>
            <a:ext cx="299645" cy="85878"/>
            <a:chOff x="3827225" y="3139400"/>
            <a:chExt cx="298975" cy="88200"/>
          </a:xfrm>
        </p:grpSpPr>
        <p:sp>
          <p:nvSpPr>
            <p:cNvPr id="678" name="Google Shape;678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80" name="Google Shape;680;p10"/>
          <p:cNvGrpSpPr/>
          <p:nvPr/>
        </p:nvGrpSpPr>
        <p:grpSpPr>
          <a:xfrm rot="4880212">
            <a:off x="2975832" y="4715341"/>
            <a:ext cx="562827" cy="572686"/>
            <a:chOff x="1634175" y="4169925"/>
            <a:chExt cx="308275" cy="313675"/>
          </a:xfrm>
        </p:grpSpPr>
        <p:sp>
          <p:nvSpPr>
            <p:cNvPr id="681" name="Google Shape;681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692" name="Google Shape;692;p10"/>
          <p:cNvGrpSpPr/>
          <p:nvPr/>
        </p:nvGrpSpPr>
        <p:grpSpPr>
          <a:xfrm rot="-6937582">
            <a:off x="3908052" y="4945715"/>
            <a:ext cx="392572" cy="111932"/>
            <a:chOff x="3827225" y="3139400"/>
            <a:chExt cx="298975" cy="88200"/>
          </a:xfrm>
        </p:grpSpPr>
        <p:sp>
          <p:nvSpPr>
            <p:cNvPr id="693" name="Google Shape;693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95" name="Google Shape;695;p10"/>
          <p:cNvSpPr/>
          <p:nvPr/>
        </p:nvSpPr>
        <p:spPr>
          <a:xfrm rot="10163395">
            <a:off x="4288943" y="4820993"/>
            <a:ext cx="249690" cy="200286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96" name="Google Shape;696;p10"/>
          <p:cNvGrpSpPr/>
          <p:nvPr/>
        </p:nvGrpSpPr>
        <p:grpSpPr>
          <a:xfrm>
            <a:off x="7897887" y="4839356"/>
            <a:ext cx="248024" cy="243085"/>
            <a:chOff x="7972900" y="1017250"/>
            <a:chExt cx="754791" cy="739760"/>
          </a:xfrm>
        </p:grpSpPr>
        <p:sp>
          <p:nvSpPr>
            <p:cNvPr id="697" name="Google Shape;697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01" name="Google Shape;701;p10"/>
          <p:cNvSpPr/>
          <p:nvPr/>
        </p:nvSpPr>
        <p:spPr>
          <a:xfrm>
            <a:off x="4605300" y="5002134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2" name="Google Shape;702;p10"/>
          <p:cNvSpPr/>
          <p:nvPr/>
        </p:nvSpPr>
        <p:spPr>
          <a:xfrm>
            <a:off x="5273613" y="4792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3" name="Google Shape;703;p10"/>
          <p:cNvSpPr/>
          <p:nvPr/>
        </p:nvSpPr>
        <p:spPr>
          <a:xfrm>
            <a:off x="38767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4" name="Google Shape;704;p10"/>
          <p:cNvSpPr/>
          <p:nvPr/>
        </p:nvSpPr>
        <p:spPr>
          <a:xfrm>
            <a:off x="2809912" y="5052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5" name="Google Shape;705;p10"/>
          <p:cNvSpPr/>
          <p:nvPr/>
        </p:nvSpPr>
        <p:spPr>
          <a:xfrm>
            <a:off x="2276512" y="4900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6" name="Google Shape;706;p10"/>
          <p:cNvSpPr/>
          <p:nvPr/>
        </p:nvSpPr>
        <p:spPr>
          <a:xfrm>
            <a:off x="8067712" y="45956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7" name="Google Shape;707;p10"/>
          <p:cNvSpPr/>
          <p:nvPr/>
        </p:nvSpPr>
        <p:spPr>
          <a:xfrm>
            <a:off x="7632446" y="4845611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8" name="Google Shape;708;p10"/>
          <p:cNvSpPr/>
          <p:nvPr/>
        </p:nvSpPr>
        <p:spPr>
          <a:xfrm>
            <a:off x="73819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9" name="Google Shape;709;p10"/>
          <p:cNvSpPr/>
          <p:nvPr/>
        </p:nvSpPr>
        <p:spPr>
          <a:xfrm>
            <a:off x="3724312" y="252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0" name="Google Shape;710;p10"/>
          <p:cNvSpPr/>
          <p:nvPr/>
        </p:nvSpPr>
        <p:spPr>
          <a:xfrm>
            <a:off x="574287" y="374048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1" name="Google Shape;711;p10"/>
          <p:cNvSpPr/>
          <p:nvPr/>
        </p:nvSpPr>
        <p:spPr>
          <a:xfrm>
            <a:off x="1133512" y="328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2" name="Google Shape;712;p10"/>
          <p:cNvSpPr/>
          <p:nvPr/>
        </p:nvSpPr>
        <p:spPr>
          <a:xfrm>
            <a:off x="219112" y="390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3" name="Google Shape;713;p10"/>
          <p:cNvSpPr/>
          <p:nvPr/>
        </p:nvSpPr>
        <p:spPr>
          <a:xfrm>
            <a:off x="8982112" y="101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4" name="Google Shape;714;p10"/>
          <p:cNvGrpSpPr/>
          <p:nvPr/>
        </p:nvGrpSpPr>
        <p:grpSpPr>
          <a:xfrm rot="-1984678">
            <a:off x="5077388" y="-41650"/>
            <a:ext cx="457956" cy="130588"/>
            <a:chOff x="3827225" y="3139400"/>
            <a:chExt cx="298975" cy="88200"/>
          </a:xfrm>
        </p:grpSpPr>
        <p:sp>
          <p:nvSpPr>
            <p:cNvPr id="715" name="Google Shape;715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6" name="Google Shape;716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7" name="Google Shape;717;p10"/>
          <p:cNvSpPr/>
          <p:nvPr/>
        </p:nvSpPr>
        <p:spPr>
          <a:xfrm rot="9651179">
            <a:off x="7310613" y="-73029"/>
            <a:ext cx="249667" cy="200289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8" name="Google Shape;718;p10"/>
          <p:cNvSpPr/>
          <p:nvPr/>
        </p:nvSpPr>
        <p:spPr>
          <a:xfrm>
            <a:off x="7135505" y="117017"/>
            <a:ext cx="105420" cy="81458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19" name="Google Shape;719;p10"/>
          <p:cNvGrpSpPr/>
          <p:nvPr/>
        </p:nvGrpSpPr>
        <p:grpSpPr>
          <a:xfrm rot="6972735">
            <a:off x="3705650" y="-19298"/>
            <a:ext cx="299653" cy="85878"/>
            <a:chOff x="3827225" y="3139400"/>
            <a:chExt cx="298975" cy="88200"/>
          </a:xfrm>
        </p:grpSpPr>
        <p:sp>
          <p:nvSpPr>
            <p:cNvPr id="720" name="Google Shape;720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1" name="Google Shape;721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22" name="Google Shape;722;p10"/>
          <p:cNvSpPr/>
          <p:nvPr/>
        </p:nvSpPr>
        <p:spPr>
          <a:xfrm rot="5400000">
            <a:off x="2917255" y="-49206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3" name="Google Shape;723;p10"/>
          <p:cNvGrpSpPr/>
          <p:nvPr/>
        </p:nvGrpSpPr>
        <p:grpSpPr>
          <a:xfrm rot="-4995319">
            <a:off x="3250290" y="-176256"/>
            <a:ext cx="399763" cy="406750"/>
            <a:chOff x="1634175" y="4169925"/>
            <a:chExt cx="308275" cy="313675"/>
          </a:xfrm>
        </p:grpSpPr>
        <p:sp>
          <p:nvSpPr>
            <p:cNvPr id="724" name="Google Shape;724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5" name="Google Shape;725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6" name="Google Shape;726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7" name="Google Shape;727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8" name="Google Shape;728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9" name="Google Shape;729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0" name="Google Shape;730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1" name="Google Shape;731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2" name="Google Shape;732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3" name="Google Shape;733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4" name="Google Shape;734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5" name="Google Shape;735;p10"/>
          <p:cNvSpPr/>
          <p:nvPr/>
        </p:nvSpPr>
        <p:spPr>
          <a:xfrm>
            <a:off x="4181512" y="99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36" name="Google Shape;736;p10"/>
          <p:cNvGrpSpPr/>
          <p:nvPr/>
        </p:nvGrpSpPr>
        <p:grpSpPr>
          <a:xfrm>
            <a:off x="1995552" y="33604"/>
            <a:ext cx="187566" cy="183830"/>
            <a:chOff x="7972900" y="1017250"/>
            <a:chExt cx="754791" cy="739760"/>
          </a:xfrm>
        </p:grpSpPr>
        <p:sp>
          <p:nvSpPr>
            <p:cNvPr id="737" name="Google Shape;737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8" name="Google Shape;738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9" name="Google Shape;739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0" name="Google Shape;740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41" name="Google Shape;741;p10"/>
          <p:cNvSpPr/>
          <p:nvPr/>
        </p:nvSpPr>
        <p:spPr>
          <a:xfrm>
            <a:off x="555925" y="-191748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2" name="Google Shape;742;p10"/>
          <p:cNvSpPr/>
          <p:nvPr/>
        </p:nvSpPr>
        <p:spPr>
          <a:xfrm>
            <a:off x="142912" y="14714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p10"/>
          <p:cNvSpPr/>
          <p:nvPr/>
        </p:nvSpPr>
        <p:spPr>
          <a:xfrm>
            <a:off x="252013" y="1189148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44" name="Google Shape;744;p10"/>
          <p:cNvGrpSpPr/>
          <p:nvPr/>
        </p:nvGrpSpPr>
        <p:grpSpPr>
          <a:xfrm rot="-1115751">
            <a:off x="-82832" y="3628988"/>
            <a:ext cx="299640" cy="85875"/>
            <a:chOff x="3827225" y="3139400"/>
            <a:chExt cx="298975" cy="88200"/>
          </a:xfrm>
        </p:grpSpPr>
        <p:sp>
          <p:nvSpPr>
            <p:cNvPr id="745" name="Google Shape;745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6" name="Google Shape;746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47" name="Google Shape;747;p10"/>
          <p:cNvGrpSpPr/>
          <p:nvPr/>
        </p:nvGrpSpPr>
        <p:grpSpPr>
          <a:xfrm>
            <a:off x="223290" y="2853016"/>
            <a:ext cx="187566" cy="183830"/>
            <a:chOff x="7972900" y="1017250"/>
            <a:chExt cx="754791" cy="739760"/>
          </a:xfrm>
        </p:grpSpPr>
        <p:sp>
          <p:nvSpPr>
            <p:cNvPr id="748" name="Google Shape;748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9" name="Google Shape;749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0" name="Google Shape;750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1" name="Google Shape;751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52" name="Google Shape;752;p10"/>
          <p:cNvSpPr/>
          <p:nvPr/>
        </p:nvSpPr>
        <p:spPr>
          <a:xfrm rot="436213">
            <a:off x="-111709" y="2878645"/>
            <a:ext cx="249670" cy="20030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53" name="Google Shape;753;p10"/>
          <p:cNvGrpSpPr/>
          <p:nvPr/>
        </p:nvGrpSpPr>
        <p:grpSpPr>
          <a:xfrm rot="-4980949">
            <a:off x="8848603" y="1190894"/>
            <a:ext cx="354682" cy="371949"/>
            <a:chOff x="1634175" y="4169925"/>
            <a:chExt cx="308275" cy="313675"/>
          </a:xfrm>
        </p:grpSpPr>
        <p:sp>
          <p:nvSpPr>
            <p:cNvPr id="754" name="Google Shape;754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5" name="Google Shape;755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6" name="Google Shape;756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7" name="Google Shape;757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8" name="Google Shape;758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9" name="Google Shape;759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0" name="Google Shape;760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1" name="Google Shape;761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2" name="Google Shape;762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3" name="Google Shape;763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4" name="Google Shape;764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65" name="Google Shape;765;p10"/>
          <p:cNvSpPr/>
          <p:nvPr/>
        </p:nvSpPr>
        <p:spPr>
          <a:xfrm rot="10660333">
            <a:off x="8921344" y="479230"/>
            <a:ext cx="249679" cy="200294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6" name="Google Shape;766;p10"/>
          <p:cNvSpPr/>
          <p:nvPr/>
        </p:nvSpPr>
        <p:spPr>
          <a:xfrm rot="4276707">
            <a:off x="8801238" y="4444972"/>
            <a:ext cx="249684" cy="200297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7" name="Google Shape;767;p10"/>
          <p:cNvSpPr/>
          <p:nvPr/>
        </p:nvSpPr>
        <p:spPr>
          <a:xfrm>
            <a:off x="8905912" y="20048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68" name="Google Shape;768;p10"/>
          <p:cNvGrpSpPr/>
          <p:nvPr/>
        </p:nvGrpSpPr>
        <p:grpSpPr>
          <a:xfrm>
            <a:off x="8075959" y="4297197"/>
            <a:ext cx="995211" cy="1086740"/>
            <a:chOff x="8232500" y="3951225"/>
            <a:chExt cx="1138425" cy="1243125"/>
          </a:xfrm>
        </p:grpSpPr>
        <p:sp>
          <p:nvSpPr>
            <p:cNvPr id="769" name="Google Shape;769;p10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10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1" name="Google Shape;771;p10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2" name="Google Shape;772;p10"/>
          <p:cNvGrpSpPr/>
          <p:nvPr/>
        </p:nvGrpSpPr>
        <p:grpSpPr>
          <a:xfrm flipH="1">
            <a:off x="-320791" y="-8978"/>
            <a:ext cx="995211" cy="1086740"/>
            <a:chOff x="8232500" y="3951225"/>
            <a:chExt cx="1138425" cy="1243125"/>
          </a:xfrm>
        </p:grpSpPr>
        <p:sp>
          <p:nvSpPr>
            <p:cNvPr id="773" name="Google Shape;773;p10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4" name="Google Shape;774;p10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5" name="Google Shape;775;p10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6" name="Google Shape;776;p10"/>
          <p:cNvGrpSpPr/>
          <p:nvPr/>
        </p:nvGrpSpPr>
        <p:grpSpPr>
          <a:xfrm rot="8307516" flipH="1">
            <a:off x="4360903" y="-424067"/>
            <a:ext cx="870006" cy="950019"/>
            <a:chOff x="8232500" y="3951225"/>
            <a:chExt cx="1138425" cy="1243125"/>
          </a:xfrm>
        </p:grpSpPr>
        <p:sp>
          <p:nvSpPr>
            <p:cNvPr id="777" name="Google Shape;777;p10"/>
            <p:cNvSpPr/>
            <p:nvPr/>
          </p:nvSpPr>
          <p:spPr>
            <a:xfrm>
              <a:off x="8232500" y="3951225"/>
              <a:ext cx="1138425" cy="1243125"/>
            </a:xfrm>
            <a:custGeom>
              <a:avLst/>
              <a:gdLst/>
              <a:ahLst/>
              <a:cxnLst/>
              <a:rect l="l" t="t" r="r" b="b"/>
              <a:pathLst>
                <a:path w="45537" h="49725" extrusionOk="0">
                  <a:moveTo>
                    <a:pt x="26072" y="0"/>
                  </a:moveTo>
                  <a:lnTo>
                    <a:pt x="26072" y="0"/>
                  </a:lnTo>
                  <a:cubicBezTo>
                    <a:pt x="17449" y="186"/>
                    <a:pt x="11648" y="8158"/>
                    <a:pt x="9213" y="16425"/>
                  </a:cubicBezTo>
                  <a:cubicBezTo>
                    <a:pt x="6096" y="27018"/>
                    <a:pt x="8376" y="35641"/>
                    <a:pt x="8376" y="35641"/>
                  </a:cubicBezTo>
                  <a:cubicBezTo>
                    <a:pt x="8376" y="35641"/>
                    <a:pt x="0" y="43598"/>
                    <a:pt x="652" y="48747"/>
                  </a:cubicBezTo>
                  <a:cubicBezTo>
                    <a:pt x="2498" y="49181"/>
                    <a:pt x="4374" y="49460"/>
                    <a:pt x="6297" y="49600"/>
                  </a:cubicBezTo>
                  <a:lnTo>
                    <a:pt x="8019" y="45474"/>
                  </a:lnTo>
                  <a:lnTo>
                    <a:pt x="8267" y="49709"/>
                  </a:lnTo>
                  <a:cubicBezTo>
                    <a:pt x="8657" y="49719"/>
                    <a:pt x="9049" y="49725"/>
                    <a:pt x="9441" y="49725"/>
                  </a:cubicBezTo>
                  <a:cubicBezTo>
                    <a:pt x="14160" y="49725"/>
                    <a:pt x="18999" y="48954"/>
                    <a:pt x="23653" y="47522"/>
                  </a:cubicBezTo>
                  <a:cubicBezTo>
                    <a:pt x="23234" y="46359"/>
                    <a:pt x="22893" y="44947"/>
                    <a:pt x="23094" y="43722"/>
                  </a:cubicBezTo>
                  <a:lnTo>
                    <a:pt x="23094" y="43722"/>
                  </a:lnTo>
                  <a:lnTo>
                    <a:pt x="25467" y="46932"/>
                  </a:lnTo>
                  <a:cubicBezTo>
                    <a:pt x="31190" y="44963"/>
                    <a:pt x="36588" y="42016"/>
                    <a:pt x="41132" y="38325"/>
                  </a:cubicBezTo>
                  <a:lnTo>
                    <a:pt x="38278" y="35471"/>
                  </a:lnTo>
                  <a:lnTo>
                    <a:pt x="38278" y="35471"/>
                  </a:lnTo>
                  <a:lnTo>
                    <a:pt x="42636" y="37053"/>
                  </a:lnTo>
                  <a:cubicBezTo>
                    <a:pt x="43660" y="36169"/>
                    <a:pt x="44621" y="35223"/>
                    <a:pt x="45537" y="34261"/>
                  </a:cubicBezTo>
                  <a:cubicBezTo>
                    <a:pt x="42342" y="31562"/>
                    <a:pt x="38712" y="28895"/>
                    <a:pt x="31780" y="28755"/>
                  </a:cubicBezTo>
                  <a:cubicBezTo>
                    <a:pt x="28585" y="24443"/>
                    <a:pt x="24614" y="17076"/>
                    <a:pt x="22226" y="10593"/>
                  </a:cubicBezTo>
                  <a:cubicBezTo>
                    <a:pt x="21760" y="9337"/>
                    <a:pt x="21249" y="8096"/>
                    <a:pt x="21109" y="6778"/>
                  </a:cubicBezTo>
                  <a:cubicBezTo>
                    <a:pt x="20969" y="5460"/>
                    <a:pt x="21249" y="4017"/>
                    <a:pt x="22179" y="3071"/>
                  </a:cubicBezTo>
                  <a:cubicBezTo>
                    <a:pt x="23249" y="1970"/>
                    <a:pt x="25033" y="1148"/>
                    <a:pt x="260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8" name="Google Shape;778;p10"/>
            <p:cNvSpPr/>
            <p:nvPr/>
          </p:nvSpPr>
          <p:spPr>
            <a:xfrm>
              <a:off x="8427925" y="4604575"/>
              <a:ext cx="608000" cy="256825"/>
            </a:xfrm>
            <a:custGeom>
              <a:avLst/>
              <a:gdLst/>
              <a:ahLst/>
              <a:cxnLst/>
              <a:rect l="l" t="t" r="r" b="b"/>
              <a:pathLst>
                <a:path w="24320" h="10273" extrusionOk="0">
                  <a:moveTo>
                    <a:pt x="22241" y="0"/>
                  </a:moveTo>
                  <a:cubicBezTo>
                    <a:pt x="22241" y="0"/>
                    <a:pt x="11925" y="6852"/>
                    <a:pt x="3055" y="6852"/>
                  </a:cubicBezTo>
                  <a:cubicBezTo>
                    <a:pt x="2010" y="6852"/>
                    <a:pt x="986" y="6757"/>
                    <a:pt x="0" y="6545"/>
                  </a:cubicBezTo>
                  <a:lnTo>
                    <a:pt x="0" y="6545"/>
                  </a:lnTo>
                  <a:lnTo>
                    <a:pt x="171" y="9849"/>
                  </a:lnTo>
                  <a:cubicBezTo>
                    <a:pt x="171" y="9849"/>
                    <a:pt x="1849" y="10272"/>
                    <a:pt x="4573" y="10272"/>
                  </a:cubicBezTo>
                  <a:cubicBezTo>
                    <a:pt x="9181" y="10272"/>
                    <a:pt x="16784" y="9059"/>
                    <a:pt x="24319" y="2528"/>
                  </a:cubicBezTo>
                  <a:lnTo>
                    <a:pt x="22241" y="0"/>
                  </a:ln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9" name="Google Shape;779;p10"/>
            <p:cNvSpPr/>
            <p:nvPr/>
          </p:nvSpPr>
          <p:spPr>
            <a:xfrm>
              <a:off x="8646600" y="4672925"/>
              <a:ext cx="224925" cy="202825"/>
            </a:xfrm>
            <a:custGeom>
              <a:avLst/>
              <a:gdLst/>
              <a:ahLst/>
              <a:cxnLst/>
              <a:rect l="l" t="t" r="r" b="b"/>
              <a:pathLst>
                <a:path w="8997" h="8113" extrusionOk="0">
                  <a:moveTo>
                    <a:pt x="5755" y="1764"/>
                  </a:moveTo>
                  <a:cubicBezTo>
                    <a:pt x="6003" y="2369"/>
                    <a:pt x="6220" y="2927"/>
                    <a:pt x="6437" y="3470"/>
                  </a:cubicBezTo>
                  <a:cubicBezTo>
                    <a:pt x="6623" y="3935"/>
                    <a:pt x="6809" y="4416"/>
                    <a:pt x="7011" y="4928"/>
                  </a:cubicBezTo>
                  <a:lnTo>
                    <a:pt x="3149" y="6293"/>
                  </a:lnTo>
                  <a:cubicBezTo>
                    <a:pt x="2622" y="5098"/>
                    <a:pt x="2234" y="4106"/>
                    <a:pt x="1893" y="2989"/>
                  </a:cubicBezTo>
                  <a:cubicBezTo>
                    <a:pt x="3010" y="2555"/>
                    <a:pt x="4281" y="2152"/>
                    <a:pt x="5755" y="1764"/>
                  </a:cubicBezTo>
                  <a:close/>
                  <a:moveTo>
                    <a:pt x="6178" y="0"/>
                  </a:moveTo>
                  <a:cubicBezTo>
                    <a:pt x="6105" y="0"/>
                    <a:pt x="6031" y="9"/>
                    <a:pt x="5956" y="27"/>
                  </a:cubicBezTo>
                  <a:cubicBezTo>
                    <a:pt x="4188" y="477"/>
                    <a:pt x="2358" y="1019"/>
                    <a:pt x="668" y="1717"/>
                  </a:cubicBezTo>
                  <a:cubicBezTo>
                    <a:pt x="233" y="1888"/>
                    <a:pt x="1" y="2353"/>
                    <a:pt x="125" y="2803"/>
                  </a:cubicBezTo>
                  <a:cubicBezTo>
                    <a:pt x="621" y="4556"/>
                    <a:pt x="1179" y="5905"/>
                    <a:pt x="1924" y="7580"/>
                  </a:cubicBezTo>
                  <a:cubicBezTo>
                    <a:pt x="2080" y="7916"/>
                    <a:pt x="2412" y="8113"/>
                    <a:pt x="2763" y="8113"/>
                  </a:cubicBezTo>
                  <a:cubicBezTo>
                    <a:pt x="2866" y="8113"/>
                    <a:pt x="2970" y="8096"/>
                    <a:pt x="3072" y="8061"/>
                  </a:cubicBezTo>
                  <a:lnTo>
                    <a:pt x="8267" y="6231"/>
                  </a:lnTo>
                  <a:cubicBezTo>
                    <a:pt x="8748" y="6060"/>
                    <a:pt x="8996" y="5502"/>
                    <a:pt x="8810" y="5021"/>
                  </a:cubicBezTo>
                  <a:cubicBezTo>
                    <a:pt x="8143" y="3408"/>
                    <a:pt x="7709" y="2214"/>
                    <a:pt x="7042" y="570"/>
                  </a:cubicBezTo>
                  <a:cubicBezTo>
                    <a:pt x="6887" y="220"/>
                    <a:pt x="6548" y="0"/>
                    <a:pt x="617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10"/>
          <p:cNvGrpSpPr/>
          <p:nvPr/>
        </p:nvGrpSpPr>
        <p:grpSpPr>
          <a:xfrm>
            <a:off x="-397318" y="3781107"/>
            <a:ext cx="1174219" cy="1204057"/>
            <a:chOff x="2100225" y="3794250"/>
            <a:chExt cx="924800" cy="948300"/>
          </a:xfrm>
        </p:grpSpPr>
        <p:sp>
          <p:nvSpPr>
            <p:cNvPr id="781" name="Google Shape;781;p10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10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3" name="Google Shape;783;p10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4" name="Google Shape;784;p10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5" name="Google Shape;785;p10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6" name="Google Shape;786;p10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7" name="Google Shape;787;p10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8" name="Google Shape;788;p10"/>
          <p:cNvGrpSpPr/>
          <p:nvPr/>
        </p:nvGrpSpPr>
        <p:grpSpPr>
          <a:xfrm flipH="1">
            <a:off x="8679596" y="3173209"/>
            <a:ext cx="553215" cy="567273"/>
            <a:chOff x="2100225" y="3794250"/>
            <a:chExt cx="924800" cy="948300"/>
          </a:xfrm>
        </p:grpSpPr>
        <p:sp>
          <p:nvSpPr>
            <p:cNvPr id="789" name="Google Shape;789;p10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0" name="Google Shape;790;p10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1" name="Google Shape;791;p10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2" name="Google Shape;792;p10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10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10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10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6" name="Google Shape;796;p10"/>
          <p:cNvGrpSpPr/>
          <p:nvPr/>
        </p:nvGrpSpPr>
        <p:grpSpPr>
          <a:xfrm rot="-6937582">
            <a:off x="2605952" y="4981090"/>
            <a:ext cx="392572" cy="111932"/>
            <a:chOff x="3827225" y="3139400"/>
            <a:chExt cx="298975" cy="88200"/>
          </a:xfrm>
        </p:grpSpPr>
        <p:sp>
          <p:nvSpPr>
            <p:cNvPr id="797" name="Google Shape;797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8" name="Google Shape;798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99" name="Google Shape;799;p10"/>
          <p:cNvSpPr/>
          <p:nvPr/>
        </p:nvSpPr>
        <p:spPr>
          <a:xfrm>
            <a:off x="1768413" y="4792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0" name="Google Shape;800;p10"/>
          <p:cNvSpPr/>
          <p:nvPr/>
        </p:nvSpPr>
        <p:spPr>
          <a:xfrm>
            <a:off x="1030837" y="4896983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1" name="Google Shape;801;p10"/>
          <p:cNvGrpSpPr/>
          <p:nvPr/>
        </p:nvGrpSpPr>
        <p:grpSpPr>
          <a:xfrm>
            <a:off x="3680187" y="4839356"/>
            <a:ext cx="248024" cy="243085"/>
            <a:chOff x="7972900" y="1017250"/>
            <a:chExt cx="754791" cy="739760"/>
          </a:xfrm>
        </p:grpSpPr>
        <p:sp>
          <p:nvSpPr>
            <p:cNvPr id="802" name="Google Shape;802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3" name="Google Shape;803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4" name="Google Shape;804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06" name="Google Shape;806;p10"/>
          <p:cNvSpPr/>
          <p:nvPr/>
        </p:nvSpPr>
        <p:spPr>
          <a:xfrm>
            <a:off x="3495712" y="4824245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7" name="Google Shape;807;p10"/>
          <p:cNvSpPr/>
          <p:nvPr/>
        </p:nvSpPr>
        <p:spPr>
          <a:xfrm>
            <a:off x="2135079" y="4846179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8" name="Google Shape;808;p10"/>
          <p:cNvSpPr/>
          <p:nvPr/>
        </p:nvSpPr>
        <p:spPr>
          <a:xfrm>
            <a:off x="2572620" y="4998579"/>
            <a:ext cx="53523" cy="41374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09" name="Google Shape;809;p10"/>
          <p:cNvGrpSpPr/>
          <p:nvPr/>
        </p:nvGrpSpPr>
        <p:grpSpPr>
          <a:xfrm rot="3704533">
            <a:off x="6136249" y="5052523"/>
            <a:ext cx="299645" cy="85878"/>
            <a:chOff x="3827225" y="3139400"/>
            <a:chExt cx="298975" cy="88200"/>
          </a:xfrm>
        </p:grpSpPr>
        <p:sp>
          <p:nvSpPr>
            <p:cNvPr id="810" name="Google Shape;810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1" name="Google Shape;811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2" name="Google Shape;812;p10"/>
          <p:cNvGrpSpPr/>
          <p:nvPr/>
        </p:nvGrpSpPr>
        <p:grpSpPr>
          <a:xfrm rot="-4328561">
            <a:off x="6975081" y="4899076"/>
            <a:ext cx="403229" cy="410252"/>
            <a:chOff x="1634175" y="4169925"/>
            <a:chExt cx="308275" cy="313675"/>
          </a:xfrm>
        </p:grpSpPr>
        <p:sp>
          <p:nvSpPr>
            <p:cNvPr id="813" name="Google Shape;813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2" name="Google Shape;822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4" name="Google Shape;824;p10"/>
          <p:cNvGrpSpPr/>
          <p:nvPr/>
        </p:nvGrpSpPr>
        <p:grpSpPr>
          <a:xfrm>
            <a:off x="5556508" y="4678184"/>
            <a:ext cx="553215" cy="567273"/>
            <a:chOff x="2100225" y="3794250"/>
            <a:chExt cx="924800" cy="948300"/>
          </a:xfrm>
        </p:grpSpPr>
        <p:sp>
          <p:nvSpPr>
            <p:cNvPr id="825" name="Google Shape;825;p10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0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0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0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0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0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0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2" name="Google Shape;832;p10"/>
          <p:cNvGrpSpPr/>
          <p:nvPr/>
        </p:nvGrpSpPr>
        <p:grpSpPr>
          <a:xfrm>
            <a:off x="6420890" y="4825754"/>
            <a:ext cx="187566" cy="183830"/>
            <a:chOff x="7972900" y="1017250"/>
            <a:chExt cx="754791" cy="739760"/>
          </a:xfrm>
        </p:grpSpPr>
        <p:sp>
          <p:nvSpPr>
            <p:cNvPr id="833" name="Google Shape;833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6" name="Google Shape;836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7" name="Google Shape;837;p10"/>
          <p:cNvGrpSpPr/>
          <p:nvPr/>
        </p:nvGrpSpPr>
        <p:grpSpPr>
          <a:xfrm rot="-6937582">
            <a:off x="7145915" y="4810903"/>
            <a:ext cx="392572" cy="111932"/>
            <a:chOff x="3827225" y="3139400"/>
            <a:chExt cx="298975" cy="88200"/>
          </a:xfrm>
        </p:grpSpPr>
        <p:sp>
          <p:nvSpPr>
            <p:cNvPr id="838" name="Google Shape;838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9" name="Google Shape;839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0" name="Google Shape;840;p10"/>
          <p:cNvGrpSpPr/>
          <p:nvPr/>
        </p:nvGrpSpPr>
        <p:grpSpPr>
          <a:xfrm rot="-1984678">
            <a:off x="-161987" y="2482962"/>
            <a:ext cx="457956" cy="130588"/>
            <a:chOff x="3827225" y="3139400"/>
            <a:chExt cx="298975" cy="88200"/>
          </a:xfrm>
        </p:grpSpPr>
        <p:sp>
          <p:nvSpPr>
            <p:cNvPr id="841" name="Google Shape;841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2" name="Google Shape;842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43" name="Google Shape;843;p10"/>
          <p:cNvSpPr/>
          <p:nvPr/>
        </p:nvSpPr>
        <p:spPr>
          <a:xfrm>
            <a:off x="115364" y="27136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44" name="Google Shape;844;p10"/>
          <p:cNvGrpSpPr/>
          <p:nvPr/>
        </p:nvGrpSpPr>
        <p:grpSpPr>
          <a:xfrm rot="-5217615">
            <a:off x="-125504" y="1109965"/>
            <a:ext cx="316828" cy="329278"/>
            <a:chOff x="1634175" y="4169925"/>
            <a:chExt cx="308275" cy="313675"/>
          </a:xfrm>
        </p:grpSpPr>
        <p:sp>
          <p:nvSpPr>
            <p:cNvPr id="845" name="Google Shape;845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6" name="Google Shape;846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0" name="Google Shape;850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1" name="Google Shape;851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2" name="Google Shape;852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3" name="Google Shape;853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4" name="Google Shape;854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5" name="Google Shape;855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6" name="Google Shape;856;p10"/>
          <p:cNvSpPr/>
          <p:nvPr/>
        </p:nvSpPr>
        <p:spPr>
          <a:xfrm rot="1093775">
            <a:off x="-71879" y="1980029"/>
            <a:ext cx="435565" cy="34938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57" name="Google Shape;857;p10"/>
          <p:cNvGrpSpPr/>
          <p:nvPr/>
        </p:nvGrpSpPr>
        <p:grpSpPr>
          <a:xfrm>
            <a:off x="52127" y="1754754"/>
            <a:ext cx="187566" cy="183830"/>
            <a:chOff x="7972900" y="1017250"/>
            <a:chExt cx="754791" cy="739760"/>
          </a:xfrm>
        </p:grpSpPr>
        <p:sp>
          <p:nvSpPr>
            <p:cNvPr id="858" name="Google Shape;858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9" name="Google Shape;859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0" name="Google Shape;860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1" name="Google Shape;861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62" name="Google Shape;862;p10"/>
          <p:cNvSpPr/>
          <p:nvPr/>
        </p:nvSpPr>
        <p:spPr>
          <a:xfrm>
            <a:off x="244413" y="25068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3" name="Google Shape;863;p10"/>
          <p:cNvGrpSpPr/>
          <p:nvPr/>
        </p:nvGrpSpPr>
        <p:grpSpPr>
          <a:xfrm rot="10800000">
            <a:off x="2294521" y="-180304"/>
            <a:ext cx="553215" cy="567273"/>
            <a:chOff x="2100225" y="3794250"/>
            <a:chExt cx="924800" cy="948300"/>
          </a:xfrm>
        </p:grpSpPr>
        <p:sp>
          <p:nvSpPr>
            <p:cNvPr id="864" name="Google Shape;864;p10"/>
            <p:cNvSpPr/>
            <p:nvPr/>
          </p:nvSpPr>
          <p:spPr>
            <a:xfrm>
              <a:off x="2100225" y="3794250"/>
              <a:ext cx="924800" cy="948300"/>
            </a:xfrm>
            <a:custGeom>
              <a:avLst/>
              <a:gdLst/>
              <a:ahLst/>
              <a:cxnLst/>
              <a:rect l="l" t="t" r="r" b="b"/>
              <a:pathLst>
                <a:path w="36992" h="37932" extrusionOk="0">
                  <a:moveTo>
                    <a:pt x="18631" y="0"/>
                  </a:moveTo>
                  <a:cubicBezTo>
                    <a:pt x="18420" y="0"/>
                    <a:pt x="18212" y="3"/>
                    <a:pt x="18007" y="9"/>
                  </a:cubicBezTo>
                  <a:cubicBezTo>
                    <a:pt x="12827" y="149"/>
                    <a:pt x="3770" y="5329"/>
                    <a:pt x="5088" y="19675"/>
                  </a:cubicBezTo>
                  <a:cubicBezTo>
                    <a:pt x="5383" y="22824"/>
                    <a:pt x="5522" y="25833"/>
                    <a:pt x="4281" y="28842"/>
                  </a:cubicBezTo>
                  <a:cubicBezTo>
                    <a:pt x="3397" y="30997"/>
                    <a:pt x="2079" y="32936"/>
                    <a:pt x="823" y="34890"/>
                  </a:cubicBezTo>
                  <a:cubicBezTo>
                    <a:pt x="404" y="35526"/>
                    <a:pt x="1" y="36317"/>
                    <a:pt x="358" y="36969"/>
                  </a:cubicBezTo>
                  <a:cubicBezTo>
                    <a:pt x="637" y="37511"/>
                    <a:pt x="1304" y="37698"/>
                    <a:pt x="1908" y="37775"/>
                  </a:cubicBezTo>
                  <a:cubicBezTo>
                    <a:pt x="2602" y="37883"/>
                    <a:pt x="3296" y="37931"/>
                    <a:pt x="3989" y="37931"/>
                  </a:cubicBezTo>
                  <a:cubicBezTo>
                    <a:pt x="6988" y="37931"/>
                    <a:pt x="9977" y="37031"/>
                    <a:pt x="12874" y="36162"/>
                  </a:cubicBezTo>
                  <a:cubicBezTo>
                    <a:pt x="32013" y="30470"/>
                    <a:pt x="36991" y="17783"/>
                    <a:pt x="34758" y="10246"/>
                  </a:cubicBezTo>
                  <a:cubicBezTo>
                    <a:pt x="32408" y="2328"/>
                    <a:pt x="24440" y="0"/>
                    <a:pt x="186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5" name="Google Shape;865;p10"/>
            <p:cNvSpPr/>
            <p:nvPr/>
          </p:nvSpPr>
          <p:spPr>
            <a:xfrm>
              <a:off x="2689975" y="4074825"/>
              <a:ext cx="150100" cy="149800"/>
            </a:xfrm>
            <a:custGeom>
              <a:avLst/>
              <a:gdLst/>
              <a:ahLst/>
              <a:cxnLst/>
              <a:rect l="l" t="t" r="r" b="b"/>
              <a:pathLst>
                <a:path w="6004" h="5992" extrusionOk="0">
                  <a:moveTo>
                    <a:pt x="3246" y="0"/>
                  </a:moveTo>
                  <a:cubicBezTo>
                    <a:pt x="2115" y="0"/>
                    <a:pt x="985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815" y="5800"/>
                    <a:pt x="1893" y="5831"/>
                    <a:pt x="1971" y="5862"/>
                  </a:cubicBezTo>
                  <a:cubicBezTo>
                    <a:pt x="2220" y="5950"/>
                    <a:pt x="2475" y="5992"/>
                    <a:pt x="2730" y="5992"/>
                  </a:cubicBezTo>
                  <a:cubicBezTo>
                    <a:pt x="3869" y="5992"/>
                    <a:pt x="4988" y="5155"/>
                    <a:pt x="5445" y="3862"/>
                  </a:cubicBezTo>
                  <a:cubicBezTo>
                    <a:pt x="6003" y="2280"/>
                    <a:pt x="5367" y="605"/>
                    <a:pt x="4002" y="124"/>
                  </a:cubicBezTo>
                  <a:cubicBezTo>
                    <a:pt x="3925" y="108"/>
                    <a:pt x="3847" y="77"/>
                    <a:pt x="3770" y="62"/>
                  </a:cubicBezTo>
                  <a:cubicBezTo>
                    <a:pt x="3597" y="20"/>
                    <a:pt x="3421" y="0"/>
                    <a:pt x="32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6" name="Google Shape;866;p10"/>
            <p:cNvSpPr/>
            <p:nvPr/>
          </p:nvSpPr>
          <p:spPr>
            <a:xfrm>
              <a:off x="2689975" y="4074825"/>
              <a:ext cx="138075" cy="145800"/>
            </a:xfrm>
            <a:custGeom>
              <a:avLst/>
              <a:gdLst/>
              <a:ahLst/>
              <a:cxnLst/>
              <a:rect l="l" t="t" r="r" b="b"/>
              <a:pathLst>
                <a:path w="5523" h="5832" extrusionOk="0">
                  <a:moveTo>
                    <a:pt x="3247" y="0"/>
                  </a:moveTo>
                  <a:cubicBezTo>
                    <a:pt x="2119" y="0"/>
                    <a:pt x="998" y="836"/>
                    <a:pt x="528" y="2125"/>
                  </a:cubicBezTo>
                  <a:cubicBezTo>
                    <a:pt x="1" y="3613"/>
                    <a:pt x="544" y="5195"/>
                    <a:pt x="1753" y="5769"/>
                  </a:cubicBezTo>
                  <a:cubicBezTo>
                    <a:pt x="1926" y="5811"/>
                    <a:pt x="2101" y="5831"/>
                    <a:pt x="2276" y="5831"/>
                  </a:cubicBezTo>
                  <a:cubicBezTo>
                    <a:pt x="3404" y="5831"/>
                    <a:pt x="4525" y="4995"/>
                    <a:pt x="4995" y="3707"/>
                  </a:cubicBezTo>
                  <a:cubicBezTo>
                    <a:pt x="5522" y="2202"/>
                    <a:pt x="4979" y="636"/>
                    <a:pt x="3770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7" name="Google Shape;867;p10"/>
            <p:cNvSpPr/>
            <p:nvPr/>
          </p:nvSpPr>
          <p:spPr>
            <a:xfrm>
              <a:off x="2418950" y="3978900"/>
              <a:ext cx="150075" cy="149850"/>
            </a:xfrm>
            <a:custGeom>
              <a:avLst/>
              <a:gdLst/>
              <a:ahLst/>
              <a:cxnLst/>
              <a:rect l="l" t="t" r="r" b="b"/>
              <a:pathLst>
                <a:path w="6003" h="5994" extrusionOk="0">
                  <a:moveTo>
                    <a:pt x="3280" y="0"/>
                  </a:moveTo>
                  <a:cubicBezTo>
                    <a:pt x="2145" y="0"/>
                    <a:pt x="1015" y="838"/>
                    <a:pt x="559" y="2131"/>
                  </a:cubicBezTo>
                  <a:cubicBezTo>
                    <a:pt x="1" y="3713"/>
                    <a:pt x="652" y="5388"/>
                    <a:pt x="2001" y="5869"/>
                  </a:cubicBezTo>
                  <a:cubicBezTo>
                    <a:pt x="2079" y="5900"/>
                    <a:pt x="2156" y="5915"/>
                    <a:pt x="2234" y="5931"/>
                  </a:cubicBezTo>
                  <a:cubicBezTo>
                    <a:pt x="2409" y="5973"/>
                    <a:pt x="2586" y="5993"/>
                    <a:pt x="2764" y="5993"/>
                  </a:cubicBezTo>
                  <a:cubicBezTo>
                    <a:pt x="3892" y="5993"/>
                    <a:pt x="5020" y="5168"/>
                    <a:pt x="5476" y="3868"/>
                  </a:cubicBezTo>
                  <a:cubicBezTo>
                    <a:pt x="6003" y="2379"/>
                    <a:pt x="5460" y="812"/>
                    <a:pt x="4250" y="223"/>
                  </a:cubicBezTo>
                  <a:cubicBezTo>
                    <a:pt x="4188" y="192"/>
                    <a:pt x="4111" y="161"/>
                    <a:pt x="4033" y="130"/>
                  </a:cubicBezTo>
                  <a:cubicBezTo>
                    <a:pt x="3787" y="42"/>
                    <a:pt x="3533" y="0"/>
                    <a:pt x="328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8" name="Google Shape;868;p10"/>
            <p:cNvSpPr/>
            <p:nvPr/>
          </p:nvSpPr>
          <p:spPr>
            <a:xfrm>
              <a:off x="2430975" y="3982925"/>
              <a:ext cx="138050" cy="145825"/>
            </a:xfrm>
            <a:custGeom>
              <a:avLst/>
              <a:gdLst/>
              <a:ahLst/>
              <a:cxnLst/>
              <a:rect l="l" t="t" r="r" b="b"/>
              <a:pathLst>
                <a:path w="5522" h="5833" extrusionOk="0">
                  <a:moveTo>
                    <a:pt x="3247" y="0"/>
                  </a:moveTo>
                  <a:cubicBezTo>
                    <a:pt x="2119" y="0"/>
                    <a:pt x="1000" y="838"/>
                    <a:pt x="543" y="2140"/>
                  </a:cubicBezTo>
                  <a:cubicBezTo>
                    <a:pt x="0" y="3629"/>
                    <a:pt x="543" y="5196"/>
                    <a:pt x="1753" y="5770"/>
                  </a:cubicBezTo>
                  <a:cubicBezTo>
                    <a:pt x="1928" y="5812"/>
                    <a:pt x="2105" y="5832"/>
                    <a:pt x="2283" y="5832"/>
                  </a:cubicBezTo>
                  <a:cubicBezTo>
                    <a:pt x="3411" y="5832"/>
                    <a:pt x="4539" y="5007"/>
                    <a:pt x="4995" y="3707"/>
                  </a:cubicBezTo>
                  <a:cubicBezTo>
                    <a:pt x="5522" y="2218"/>
                    <a:pt x="4979" y="651"/>
                    <a:pt x="3769" y="62"/>
                  </a:cubicBezTo>
                  <a:cubicBezTo>
                    <a:pt x="3597" y="20"/>
                    <a:pt x="3422" y="0"/>
                    <a:pt x="324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9" name="Google Shape;869;p10"/>
            <p:cNvSpPr/>
            <p:nvPr/>
          </p:nvSpPr>
          <p:spPr>
            <a:xfrm>
              <a:off x="2509675" y="4150775"/>
              <a:ext cx="178000" cy="109400"/>
            </a:xfrm>
            <a:custGeom>
              <a:avLst/>
              <a:gdLst/>
              <a:ahLst/>
              <a:cxnLst/>
              <a:rect l="l" t="t" r="r" b="b"/>
              <a:pathLst>
                <a:path w="7120" h="4376" extrusionOk="0">
                  <a:moveTo>
                    <a:pt x="2717" y="1"/>
                  </a:moveTo>
                  <a:cubicBezTo>
                    <a:pt x="569" y="1"/>
                    <a:pt x="1" y="2297"/>
                    <a:pt x="1" y="2297"/>
                  </a:cubicBezTo>
                  <a:lnTo>
                    <a:pt x="5848" y="4375"/>
                  </a:lnTo>
                  <a:cubicBezTo>
                    <a:pt x="5848" y="4375"/>
                    <a:pt x="7120" y="1335"/>
                    <a:pt x="4033" y="250"/>
                  </a:cubicBezTo>
                  <a:cubicBezTo>
                    <a:pt x="3540" y="75"/>
                    <a:pt x="3103" y="1"/>
                    <a:pt x="2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0" name="Google Shape;870;p10"/>
            <p:cNvSpPr/>
            <p:nvPr/>
          </p:nvSpPr>
          <p:spPr>
            <a:xfrm>
              <a:off x="2515500" y="4150525"/>
              <a:ext cx="158600" cy="101900"/>
            </a:xfrm>
            <a:custGeom>
              <a:avLst/>
              <a:gdLst/>
              <a:ahLst/>
              <a:cxnLst/>
              <a:rect l="l" t="t" r="r" b="b"/>
              <a:pathLst>
                <a:path w="6344" h="4076" extrusionOk="0">
                  <a:moveTo>
                    <a:pt x="2689" y="0"/>
                  </a:moveTo>
                  <a:cubicBezTo>
                    <a:pt x="721" y="0"/>
                    <a:pt x="1" y="2105"/>
                    <a:pt x="1" y="2105"/>
                  </a:cubicBezTo>
                  <a:lnTo>
                    <a:pt x="5553" y="4075"/>
                  </a:lnTo>
                  <a:cubicBezTo>
                    <a:pt x="5553" y="4075"/>
                    <a:pt x="6344" y="1113"/>
                    <a:pt x="3831" y="213"/>
                  </a:cubicBezTo>
                  <a:cubicBezTo>
                    <a:pt x="3411" y="64"/>
                    <a:pt x="3031" y="0"/>
                    <a:pt x="26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71" name="Google Shape;871;p10"/>
          <p:cNvSpPr/>
          <p:nvPr/>
        </p:nvSpPr>
        <p:spPr>
          <a:xfrm>
            <a:off x="1791764" y="275246"/>
            <a:ext cx="90364" cy="69825"/>
          </a:xfrm>
          <a:custGeom>
            <a:avLst/>
            <a:gdLst/>
            <a:ahLst/>
            <a:cxnLst/>
            <a:rect l="l" t="t" r="r" b="b"/>
            <a:pathLst>
              <a:path w="1707" h="1319" extrusionOk="0">
                <a:moveTo>
                  <a:pt x="839" y="0"/>
                </a:moveTo>
                <a:cubicBezTo>
                  <a:pt x="1" y="0"/>
                  <a:pt x="6" y="1318"/>
                  <a:pt x="854" y="1318"/>
                </a:cubicBezTo>
                <a:cubicBezTo>
                  <a:pt x="1707" y="1318"/>
                  <a:pt x="1707" y="0"/>
                  <a:pt x="854" y="0"/>
                </a:cubicBezTo>
                <a:cubicBezTo>
                  <a:pt x="849" y="0"/>
                  <a:pt x="844" y="0"/>
                  <a:pt x="83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2" name="Google Shape;872;p10"/>
          <p:cNvSpPr/>
          <p:nvPr/>
        </p:nvSpPr>
        <p:spPr>
          <a:xfrm rot="5400000">
            <a:off x="5331817" y="93857"/>
            <a:ext cx="249679" cy="200293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3" name="Google Shape;873;p10"/>
          <p:cNvSpPr/>
          <p:nvPr/>
        </p:nvSpPr>
        <p:spPr>
          <a:xfrm>
            <a:off x="6319325" y="-151061"/>
            <a:ext cx="435570" cy="349388"/>
          </a:xfrm>
          <a:custGeom>
            <a:avLst/>
            <a:gdLst/>
            <a:ahLst/>
            <a:cxnLst/>
            <a:rect l="l" t="t" r="r" b="b"/>
            <a:pathLst>
              <a:path w="8228" h="6600" extrusionOk="0">
                <a:moveTo>
                  <a:pt x="5966" y="0"/>
                </a:moveTo>
                <a:cubicBezTo>
                  <a:pt x="5847" y="0"/>
                  <a:pt x="5731" y="29"/>
                  <a:pt x="5630" y="91"/>
                </a:cubicBezTo>
                <a:cubicBezTo>
                  <a:pt x="4839" y="556"/>
                  <a:pt x="4886" y="1425"/>
                  <a:pt x="4886" y="1425"/>
                </a:cubicBezTo>
                <a:cubicBezTo>
                  <a:pt x="4886" y="1425"/>
                  <a:pt x="2001" y="3751"/>
                  <a:pt x="1877" y="3844"/>
                </a:cubicBezTo>
                <a:cubicBezTo>
                  <a:pt x="1520" y="3860"/>
                  <a:pt x="931" y="3891"/>
                  <a:pt x="605" y="4046"/>
                </a:cubicBezTo>
                <a:cubicBezTo>
                  <a:pt x="264" y="4185"/>
                  <a:pt x="0" y="4511"/>
                  <a:pt x="16" y="4883"/>
                </a:cubicBezTo>
                <a:cubicBezTo>
                  <a:pt x="47" y="5194"/>
                  <a:pt x="295" y="5473"/>
                  <a:pt x="605" y="5566"/>
                </a:cubicBezTo>
                <a:cubicBezTo>
                  <a:pt x="717" y="5605"/>
                  <a:pt x="830" y="5622"/>
                  <a:pt x="943" y="5622"/>
                </a:cubicBezTo>
                <a:cubicBezTo>
                  <a:pt x="1145" y="5622"/>
                  <a:pt x="1347" y="5568"/>
                  <a:pt x="1536" y="5488"/>
                </a:cubicBezTo>
                <a:lnTo>
                  <a:pt x="1536" y="5488"/>
                </a:lnTo>
                <a:cubicBezTo>
                  <a:pt x="1427" y="5829"/>
                  <a:pt x="1536" y="6217"/>
                  <a:pt x="1815" y="6450"/>
                </a:cubicBezTo>
                <a:cubicBezTo>
                  <a:pt x="1877" y="6512"/>
                  <a:pt x="1970" y="6574"/>
                  <a:pt x="2063" y="6589"/>
                </a:cubicBezTo>
                <a:cubicBezTo>
                  <a:pt x="2095" y="6596"/>
                  <a:pt x="2126" y="6599"/>
                  <a:pt x="2157" y="6599"/>
                </a:cubicBezTo>
                <a:cubicBezTo>
                  <a:pt x="2338" y="6599"/>
                  <a:pt x="2505" y="6491"/>
                  <a:pt x="2637" y="6372"/>
                </a:cubicBezTo>
                <a:cubicBezTo>
                  <a:pt x="2916" y="6109"/>
                  <a:pt x="3133" y="5659"/>
                  <a:pt x="3149" y="5256"/>
                </a:cubicBezTo>
                <a:cubicBezTo>
                  <a:pt x="3397" y="5007"/>
                  <a:pt x="5692" y="3255"/>
                  <a:pt x="5894" y="3069"/>
                </a:cubicBezTo>
                <a:cubicBezTo>
                  <a:pt x="6006" y="3077"/>
                  <a:pt x="6116" y="3081"/>
                  <a:pt x="6224" y="3081"/>
                </a:cubicBezTo>
                <a:cubicBezTo>
                  <a:pt x="7368" y="3081"/>
                  <a:pt x="8227" y="2643"/>
                  <a:pt x="7972" y="2076"/>
                </a:cubicBezTo>
                <a:cubicBezTo>
                  <a:pt x="7786" y="1688"/>
                  <a:pt x="7460" y="1564"/>
                  <a:pt x="7228" y="1533"/>
                </a:cubicBezTo>
                <a:cubicBezTo>
                  <a:pt x="7175" y="1526"/>
                  <a:pt x="7122" y="1523"/>
                  <a:pt x="7068" y="1523"/>
                </a:cubicBezTo>
                <a:cubicBezTo>
                  <a:pt x="6884" y="1523"/>
                  <a:pt x="6695" y="1559"/>
                  <a:pt x="6514" y="1595"/>
                </a:cubicBezTo>
                <a:cubicBezTo>
                  <a:pt x="6607" y="1378"/>
                  <a:pt x="6654" y="1130"/>
                  <a:pt x="6685" y="913"/>
                </a:cubicBezTo>
                <a:cubicBezTo>
                  <a:pt x="6716" y="680"/>
                  <a:pt x="6669" y="432"/>
                  <a:pt x="6530" y="262"/>
                </a:cubicBezTo>
                <a:cubicBezTo>
                  <a:pt x="6391" y="93"/>
                  <a:pt x="6176" y="0"/>
                  <a:pt x="5966" y="0"/>
                </a:cubicBezTo>
                <a:close/>
              </a:path>
            </a:pathLst>
          </a:custGeom>
          <a:solidFill>
            <a:srgbClr val="FFFFFF">
              <a:alpha val="7634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74" name="Google Shape;874;p10"/>
          <p:cNvGrpSpPr/>
          <p:nvPr/>
        </p:nvGrpSpPr>
        <p:grpSpPr>
          <a:xfrm rot="812820">
            <a:off x="7568204" y="-119904"/>
            <a:ext cx="482463" cy="490915"/>
            <a:chOff x="1634175" y="4169925"/>
            <a:chExt cx="308275" cy="313675"/>
          </a:xfrm>
        </p:grpSpPr>
        <p:sp>
          <p:nvSpPr>
            <p:cNvPr id="875" name="Google Shape;875;p10"/>
            <p:cNvSpPr/>
            <p:nvPr/>
          </p:nvSpPr>
          <p:spPr>
            <a:xfrm>
              <a:off x="1634175" y="4353375"/>
              <a:ext cx="131850" cy="130225"/>
            </a:xfrm>
            <a:custGeom>
              <a:avLst/>
              <a:gdLst/>
              <a:ahLst/>
              <a:cxnLst/>
              <a:rect l="l" t="t" r="r" b="b"/>
              <a:pathLst>
                <a:path w="5274" h="5209" extrusionOk="0">
                  <a:moveTo>
                    <a:pt x="3983" y="1"/>
                  </a:moveTo>
                  <a:cubicBezTo>
                    <a:pt x="3890" y="1"/>
                    <a:pt x="3805" y="8"/>
                    <a:pt x="3754" y="25"/>
                  </a:cubicBezTo>
                  <a:cubicBezTo>
                    <a:pt x="3211" y="211"/>
                    <a:pt x="652" y="1250"/>
                    <a:pt x="202" y="1901"/>
                  </a:cubicBezTo>
                  <a:cubicBezTo>
                    <a:pt x="93" y="2041"/>
                    <a:pt x="0" y="2243"/>
                    <a:pt x="47" y="2413"/>
                  </a:cubicBezTo>
                  <a:cubicBezTo>
                    <a:pt x="78" y="2568"/>
                    <a:pt x="202" y="2677"/>
                    <a:pt x="342" y="2754"/>
                  </a:cubicBezTo>
                  <a:cubicBezTo>
                    <a:pt x="508" y="2845"/>
                    <a:pt x="679" y="2883"/>
                    <a:pt x="853" y="2883"/>
                  </a:cubicBezTo>
                  <a:cubicBezTo>
                    <a:pt x="1361" y="2883"/>
                    <a:pt x="1892" y="2563"/>
                    <a:pt x="2389" y="2320"/>
                  </a:cubicBezTo>
                  <a:lnTo>
                    <a:pt x="2389" y="2320"/>
                  </a:lnTo>
                  <a:cubicBezTo>
                    <a:pt x="2187" y="2584"/>
                    <a:pt x="1986" y="2878"/>
                    <a:pt x="1768" y="3204"/>
                  </a:cubicBezTo>
                  <a:cubicBezTo>
                    <a:pt x="1520" y="3576"/>
                    <a:pt x="1567" y="4042"/>
                    <a:pt x="1846" y="4243"/>
                  </a:cubicBezTo>
                  <a:cubicBezTo>
                    <a:pt x="1951" y="4315"/>
                    <a:pt x="2057" y="4346"/>
                    <a:pt x="2163" y="4346"/>
                  </a:cubicBezTo>
                  <a:cubicBezTo>
                    <a:pt x="2742" y="4346"/>
                    <a:pt x="3300" y="3403"/>
                    <a:pt x="3537" y="3049"/>
                  </a:cubicBezTo>
                  <a:lnTo>
                    <a:pt x="3537" y="3049"/>
                  </a:lnTo>
                  <a:cubicBezTo>
                    <a:pt x="3397" y="3530"/>
                    <a:pt x="3319" y="3980"/>
                    <a:pt x="3350" y="4476"/>
                  </a:cubicBezTo>
                  <a:cubicBezTo>
                    <a:pt x="3366" y="4848"/>
                    <a:pt x="3490" y="5019"/>
                    <a:pt x="3645" y="5112"/>
                  </a:cubicBezTo>
                  <a:cubicBezTo>
                    <a:pt x="3714" y="5163"/>
                    <a:pt x="3831" y="5208"/>
                    <a:pt x="3967" y="5208"/>
                  </a:cubicBezTo>
                  <a:cubicBezTo>
                    <a:pt x="4200" y="5208"/>
                    <a:pt x="4488" y="5076"/>
                    <a:pt x="4684" y="4615"/>
                  </a:cubicBezTo>
                  <a:cubicBezTo>
                    <a:pt x="4963" y="3949"/>
                    <a:pt x="5274" y="180"/>
                    <a:pt x="4421" y="40"/>
                  </a:cubicBezTo>
                  <a:cubicBezTo>
                    <a:pt x="4332" y="21"/>
                    <a:pt x="4145" y="1"/>
                    <a:pt x="398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6" name="Google Shape;876;p10"/>
            <p:cNvSpPr/>
            <p:nvPr/>
          </p:nvSpPr>
          <p:spPr>
            <a:xfrm>
              <a:off x="1807500" y="4169925"/>
              <a:ext cx="134950" cy="124500"/>
            </a:xfrm>
            <a:custGeom>
              <a:avLst/>
              <a:gdLst/>
              <a:ahLst/>
              <a:cxnLst/>
              <a:rect l="l" t="t" r="r" b="b"/>
              <a:pathLst>
                <a:path w="5398" h="4980" extrusionOk="0">
                  <a:moveTo>
                    <a:pt x="2051" y="0"/>
                  </a:moveTo>
                  <a:cubicBezTo>
                    <a:pt x="1900" y="0"/>
                    <a:pt x="1759" y="93"/>
                    <a:pt x="1629" y="197"/>
                  </a:cubicBezTo>
                  <a:cubicBezTo>
                    <a:pt x="1024" y="709"/>
                    <a:pt x="171" y="3346"/>
                    <a:pt x="47" y="3889"/>
                  </a:cubicBezTo>
                  <a:cubicBezTo>
                    <a:pt x="0" y="4028"/>
                    <a:pt x="78" y="4416"/>
                    <a:pt x="109" y="4555"/>
                  </a:cubicBezTo>
                  <a:cubicBezTo>
                    <a:pt x="184" y="4868"/>
                    <a:pt x="753" y="4980"/>
                    <a:pt x="1469" y="4980"/>
                  </a:cubicBezTo>
                  <a:cubicBezTo>
                    <a:pt x="2670" y="4980"/>
                    <a:pt x="4286" y="4666"/>
                    <a:pt x="4684" y="4462"/>
                  </a:cubicBezTo>
                  <a:cubicBezTo>
                    <a:pt x="5397" y="4106"/>
                    <a:pt x="5258" y="3563"/>
                    <a:pt x="5103" y="3377"/>
                  </a:cubicBezTo>
                  <a:cubicBezTo>
                    <a:pt x="5000" y="3245"/>
                    <a:pt x="4829" y="3127"/>
                    <a:pt x="4511" y="3127"/>
                  </a:cubicBezTo>
                  <a:cubicBezTo>
                    <a:pt x="4491" y="3127"/>
                    <a:pt x="4472" y="3128"/>
                    <a:pt x="4451" y="3129"/>
                  </a:cubicBezTo>
                  <a:cubicBezTo>
                    <a:pt x="3955" y="3160"/>
                    <a:pt x="3505" y="3253"/>
                    <a:pt x="3040" y="3439"/>
                  </a:cubicBezTo>
                  <a:cubicBezTo>
                    <a:pt x="3443" y="3129"/>
                    <a:pt x="4606" y="2307"/>
                    <a:pt x="4095" y="1671"/>
                  </a:cubicBezTo>
                  <a:cubicBezTo>
                    <a:pt x="3983" y="1535"/>
                    <a:pt x="3805" y="1465"/>
                    <a:pt x="3613" y="1465"/>
                  </a:cubicBezTo>
                  <a:cubicBezTo>
                    <a:pt x="3431" y="1465"/>
                    <a:pt x="3237" y="1527"/>
                    <a:pt x="3071" y="1655"/>
                  </a:cubicBezTo>
                  <a:cubicBezTo>
                    <a:pt x="2761" y="1903"/>
                    <a:pt x="2482" y="2120"/>
                    <a:pt x="2233" y="2353"/>
                  </a:cubicBezTo>
                  <a:cubicBezTo>
                    <a:pt x="2513" y="1671"/>
                    <a:pt x="2900" y="895"/>
                    <a:pt x="2497" y="275"/>
                  </a:cubicBezTo>
                  <a:cubicBezTo>
                    <a:pt x="2420" y="151"/>
                    <a:pt x="2296" y="27"/>
                    <a:pt x="2140" y="11"/>
                  </a:cubicBezTo>
                  <a:cubicBezTo>
                    <a:pt x="2110" y="4"/>
                    <a:pt x="2081" y="0"/>
                    <a:pt x="20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7" name="Google Shape;877;p10"/>
            <p:cNvSpPr/>
            <p:nvPr/>
          </p:nvSpPr>
          <p:spPr>
            <a:xfrm>
              <a:off x="1693875" y="4239500"/>
              <a:ext cx="174525" cy="165775"/>
            </a:xfrm>
            <a:custGeom>
              <a:avLst/>
              <a:gdLst/>
              <a:ahLst/>
              <a:cxnLst/>
              <a:rect l="l" t="t" r="r" b="b"/>
              <a:pathLst>
                <a:path w="6981" h="6631" extrusionOk="0">
                  <a:moveTo>
                    <a:pt x="4451" y="1"/>
                  </a:moveTo>
                  <a:cubicBezTo>
                    <a:pt x="3837" y="1"/>
                    <a:pt x="3224" y="246"/>
                    <a:pt x="2777" y="733"/>
                  </a:cubicBezTo>
                  <a:lnTo>
                    <a:pt x="854" y="2812"/>
                  </a:lnTo>
                  <a:cubicBezTo>
                    <a:pt x="1" y="3727"/>
                    <a:pt x="63" y="5185"/>
                    <a:pt x="978" y="6022"/>
                  </a:cubicBezTo>
                  <a:cubicBezTo>
                    <a:pt x="1414" y="6428"/>
                    <a:pt x="1972" y="6630"/>
                    <a:pt x="2530" y="6630"/>
                  </a:cubicBezTo>
                  <a:cubicBezTo>
                    <a:pt x="3144" y="6630"/>
                    <a:pt x="3757" y="6386"/>
                    <a:pt x="4204" y="5898"/>
                  </a:cubicBezTo>
                  <a:lnTo>
                    <a:pt x="6127" y="3820"/>
                  </a:lnTo>
                  <a:cubicBezTo>
                    <a:pt x="6980" y="2905"/>
                    <a:pt x="6918" y="1462"/>
                    <a:pt x="6003" y="609"/>
                  </a:cubicBezTo>
                  <a:cubicBezTo>
                    <a:pt x="5567" y="203"/>
                    <a:pt x="5009" y="1"/>
                    <a:pt x="4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8" name="Google Shape;878;p10"/>
            <p:cNvSpPr/>
            <p:nvPr/>
          </p:nvSpPr>
          <p:spPr>
            <a:xfrm>
              <a:off x="1727225" y="43059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1" y="0"/>
                    <a:pt x="1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9" name="Google Shape;879;p10"/>
            <p:cNvSpPr/>
            <p:nvPr/>
          </p:nvSpPr>
          <p:spPr>
            <a:xfrm>
              <a:off x="1716375" y="4362900"/>
              <a:ext cx="52375" cy="40725"/>
            </a:xfrm>
            <a:custGeom>
              <a:avLst/>
              <a:gdLst/>
              <a:ahLst/>
              <a:cxnLst/>
              <a:rect l="l" t="t" r="r" b="b"/>
              <a:pathLst>
                <a:path w="2095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94" y="1629"/>
                    <a:pt x="2094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0" name="Google Shape;880;p10"/>
            <p:cNvSpPr/>
            <p:nvPr/>
          </p:nvSpPr>
          <p:spPr>
            <a:xfrm>
              <a:off x="1826500" y="428225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39" y="0"/>
                  </a:moveTo>
                  <a:cubicBezTo>
                    <a:pt x="0" y="0"/>
                    <a:pt x="0" y="1629"/>
                    <a:pt x="1039" y="1629"/>
                  </a:cubicBezTo>
                  <a:cubicBezTo>
                    <a:pt x="2078" y="1629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1" name="Google Shape;881;p10"/>
            <p:cNvSpPr/>
            <p:nvPr/>
          </p:nvSpPr>
          <p:spPr>
            <a:xfrm>
              <a:off x="1783850" y="4239200"/>
              <a:ext cx="52350" cy="40750"/>
            </a:xfrm>
            <a:custGeom>
              <a:avLst/>
              <a:gdLst/>
              <a:ahLst/>
              <a:cxnLst/>
              <a:rect l="l" t="t" r="r" b="b"/>
              <a:pathLst>
                <a:path w="2094" h="1630" extrusionOk="0">
                  <a:moveTo>
                    <a:pt x="1055" y="1"/>
                  </a:moveTo>
                  <a:cubicBezTo>
                    <a:pt x="16" y="1"/>
                    <a:pt x="0" y="1629"/>
                    <a:pt x="1055" y="1629"/>
                  </a:cubicBezTo>
                  <a:cubicBezTo>
                    <a:pt x="2094" y="1629"/>
                    <a:pt x="2094" y="1"/>
                    <a:pt x="10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2" name="Google Shape;882;p10"/>
            <p:cNvSpPr/>
            <p:nvPr/>
          </p:nvSpPr>
          <p:spPr>
            <a:xfrm>
              <a:off x="1776850" y="4297750"/>
              <a:ext cx="52375" cy="40350"/>
            </a:xfrm>
            <a:custGeom>
              <a:avLst/>
              <a:gdLst/>
              <a:ahLst/>
              <a:cxnLst/>
              <a:rect l="l" t="t" r="r" b="b"/>
              <a:pathLst>
                <a:path w="2095" h="1614" extrusionOk="0">
                  <a:moveTo>
                    <a:pt x="1040" y="1"/>
                  </a:moveTo>
                  <a:cubicBezTo>
                    <a:pt x="1" y="1"/>
                    <a:pt x="1" y="1614"/>
                    <a:pt x="1040" y="1614"/>
                  </a:cubicBezTo>
                  <a:cubicBezTo>
                    <a:pt x="2095" y="1614"/>
                    <a:pt x="2095" y="1"/>
                    <a:pt x="104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3" name="Google Shape;883;p10"/>
            <p:cNvSpPr/>
            <p:nvPr/>
          </p:nvSpPr>
          <p:spPr>
            <a:xfrm>
              <a:off x="1769500" y="4348175"/>
              <a:ext cx="51975" cy="40325"/>
            </a:xfrm>
            <a:custGeom>
              <a:avLst/>
              <a:gdLst/>
              <a:ahLst/>
              <a:cxnLst/>
              <a:rect l="l" t="t" r="r" b="b"/>
              <a:pathLst>
                <a:path w="2079" h="1613" extrusionOk="0">
                  <a:moveTo>
                    <a:pt x="1039" y="0"/>
                  </a:moveTo>
                  <a:cubicBezTo>
                    <a:pt x="0" y="0"/>
                    <a:pt x="0" y="1613"/>
                    <a:pt x="1039" y="1613"/>
                  </a:cubicBezTo>
                  <a:cubicBezTo>
                    <a:pt x="2078" y="1613"/>
                    <a:pt x="2078" y="0"/>
                    <a:pt x="1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4" name="Google Shape;884;p10"/>
            <p:cNvSpPr/>
            <p:nvPr/>
          </p:nvSpPr>
          <p:spPr>
            <a:xfrm>
              <a:off x="1738475" y="4252400"/>
              <a:ext cx="51975" cy="40725"/>
            </a:xfrm>
            <a:custGeom>
              <a:avLst/>
              <a:gdLst/>
              <a:ahLst/>
              <a:cxnLst/>
              <a:rect l="l" t="t" r="r" b="b"/>
              <a:pathLst>
                <a:path w="2079" h="1629" extrusionOk="0">
                  <a:moveTo>
                    <a:pt x="1040" y="0"/>
                  </a:moveTo>
                  <a:cubicBezTo>
                    <a:pt x="0" y="0"/>
                    <a:pt x="0" y="1629"/>
                    <a:pt x="1040" y="1629"/>
                  </a:cubicBezTo>
                  <a:cubicBezTo>
                    <a:pt x="2079" y="1629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5" name="Google Shape;885;p10"/>
            <p:cNvSpPr/>
            <p:nvPr/>
          </p:nvSpPr>
          <p:spPr>
            <a:xfrm>
              <a:off x="1679925" y="4322575"/>
              <a:ext cx="51975" cy="40350"/>
            </a:xfrm>
            <a:custGeom>
              <a:avLst/>
              <a:gdLst/>
              <a:ahLst/>
              <a:cxnLst/>
              <a:rect l="l" t="t" r="r" b="b"/>
              <a:pathLst>
                <a:path w="2079" h="1614" extrusionOk="0">
                  <a:moveTo>
                    <a:pt x="1040" y="0"/>
                  </a:moveTo>
                  <a:cubicBezTo>
                    <a:pt x="0" y="0"/>
                    <a:pt x="0" y="1613"/>
                    <a:pt x="1040" y="1613"/>
                  </a:cubicBezTo>
                  <a:cubicBezTo>
                    <a:pt x="2079" y="1613"/>
                    <a:pt x="2079" y="0"/>
                    <a:pt x="104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6" name="Google Shape;886;p10"/>
          <p:cNvGrpSpPr/>
          <p:nvPr/>
        </p:nvGrpSpPr>
        <p:grpSpPr>
          <a:xfrm rot="-2241153">
            <a:off x="6715036" y="43860"/>
            <a:ext cx="392544" cy="111942"/>
            <a:chOff x="3827225" y="3139400"/>
            <a:chExt cx="298975" cy="88200"/>
          </a:xfrm>
        </p:grpSpPr>
        <p:sp>
          <p:nvSpPr>
            <p:cNvPr id="887" name="Google Shape;887;p10"/>
            <p:cNvSpPr/>
            <p:nvPr/>
          </p:nvSpPr>
          <p:spPr>
            <a:xfrm>
              <a:off x="3827225" y="3143250"/>
              <a:ext cx="153950" cy="84350"/>
            </a:xfrm>
            <a:custGeom>
              <a:avLst/>
              <a:gdLst/>
              <a:ahLst/>
              <a:cxnLst/>
              <a:rect l="l" t="t" r="r" b="b"/>
              <a:pathLst>
                <a:path w="6158" h="3374" extrusionOk="0">
                  <a:moveTo>
                    <a:pt x="3762" y="1"/>
                  </a:moveTo>
                  <a:cubicBezTo>
                    <a:pt x="2268" y="1"/>
                    <a:pt x="593" y="646"/>
                    <a:pt x="62" y="2196"/>
                  </a:cubicBezTo>
                  <a:cubicBezTo>
                    <a:pt x="0" y="2382"/>
                    <a:pt x="0" y="2568"/>
                    <a:pt x="62" y="2738"/>
                  </a:cubicBezTo>
                  <a:cubicBezTo>
                    <a:pt x="140" y="3002"/>
                    <a:pt x="342" y="3235"/>
                    <a:pt x="621" y="3328"/>
                  </a:cubicBezTo>
                  <a:cubicBezTo>
                    <a:pt x="718" y="3359"/>
                    <a:pt x="815" y="3374"/>
                    <a:pt x="911" y="3374"/>
                  </a:cubicBezTo>
                  <a:cubicBezTo>
                    <a:pt x="1288" y="3374"/>
                    <a:pt x="1632" y="3141"/>
                    <a:pt x="1768" y="2769"/>
                  </a:cubicBezTo>
                  <a:cubicBezTo>
                    <a:pt x="1985" y="2121"/>
                    <a:pt x="2859" y="1802"/>
                    <a:pt x="3696" y="1802"/>
                  </a:cubicBezTo>
                  <a:cubicBezTo>
                    <a:pt x="3820" y="1802"/>
                    <a:pt x="3944" y="1809"/>
                    <a:pt x="4064" y="1823"/>
                  </a:cubicBezTo>
                  <a:cubicBezTo>
                    <a:pt x="4715" y="1885"/>
                    <a:pt x="5351" y="2025"/>
                    <a:pt x="6018" y="2165"/>
                  </a:cubicBezTo>
                  <a:cubicBezTo>
                    <a:pt x="6065" y="2180"/>
                    <a:pt x="6111" y="2180"/>
                    <a:pt x="6158" y="2196"/>
                  </a:cubicBezTo>
                  <a:cubicBezTo>
                    <a:pt x="6142" y="2149"/>
                    <a:pt x="6127" y="2103"/>
                    <a:pt x="6111" y="2040"/>
                  </a:cubicBezTo>
                  <a:cubicBezTo>
                    <a:pt x="5925" y="1482"/>
                    <a:pt x="5925" y="893"/>
                    <a:pt x="5863" y="303"/>
                  </a:cubicBezTo>
                  <a:cubicBezTo>
                    <a:pt x="5336" y="195"/>
                    <a:pt x="4808" y="86"/>
                    <a:pt x="4250" y="24"/>
                  </a:cubicBezTo>
                  <a:cubicBezTo>
                    <a:pt x="4091" y="9"/>
                    <a:pt x="3927" y="1"/>
                    <a:pt x="376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8" name="Google Shape;888;p10"/>
            <p:cNvSpPr/>
            <p:nvPr/>
          </p:nvSpPr>
          <p:spPr>
            <a:xfrm>
              <a:off x="3973775" y="3139400"/>
              <a:ext cx="152425" cy="67325"/>
            </a:xfrm>
            <a:custGeom>
              <a:avLst/>
              <a:gdLst/>
              <a:ahLst/>
              <a:cxnLst/>
              <a:rect l="l" t="t" r="r" b="b"/>
              <a:pathLst>
                <a:path w="6097" h="2693" extrusionOk="0">
                  <a:moveTo>
                    <a:pt x="5085" y="0"/>
                  </a:moveTo>
                  <a:cubicBezTo>
                    <a:pt x="4898" y="0"/>
                    <a:pt x="4709" y="59"/>
                    <a:pt x="4545" y="178"/>
                  </a:cubicBezTo>
                  <a:cubicBezTo>
                    <a:pt x="4545" y="178"/>
                    <a:pt x="3538" y="907"/>
                    <a:pt x="2491" y="907"/>
                  </a:cubicBezTo>
                  <a:cubicBezTo>
                    <a:pt x="2406" y="907"/>
                    <a:pt x="2320" y="902"/>
                    <a:pt x="2234" y="892"/>
                  </a:cubicBezTo>
                  <a:cubicBezTo>
                    <a:pt x="1676" y="814"/>
                    <a:pt x="1118" y="690"/>
                    <a:pt x="528" y="566"/>
                  </a:cubicBezTo>
                  <a:cubicBezTo>
                    <a:pt x="358" y="535"/>
                    <a:pt x="172" y="488"/>
                    <a:pt x="1" y="457"/>
                  </a:cubicBezTo>
                  <a:lnTo>
                    <a:pt x="1" y="457"/>
                  </a:lnTo>
                  <a:cubicBezTo>
                    <a:pt x="47" y="1047"/>
                    <a:pt x="63" y="1636"/>
                    <a:pt x="234" y="2194"/>
                  </a:cubicBezTo>
                  <a:cubicBezTo>
                    <a:pt x="249" y="2257"/>
                    <a:pt x="280" y="2303"/>
                    <a:pt x="296" y="2350"/>
                  </a:cubicBezTo>
                  <a:cubicBezTo>
                    <a:pt x="854" y="2474"/>
                    <a:pt x="1412" y="2582"/>
                    <a:pt x="2002" y="2660"/>
                  </a:cubicBezTo>
                  <a:cubicBezTo>
                    <a:pt x="2171" y="2682"/>
                    <a:pt x="2338" y="2693"/>
                    <a:pt x="2503" y="2693"/>
                  </a:cubicBezTo>
                  <a:cubicBezTo>
                    <a:pt x="4156" y="2693"/>
                    <a:pt x="5560" y="1662"/>
                    <a:pt x="5631" y="1605"/>
                  </a:cubicBezTo>
                  <a:cubicBezTo>
                    <a:pt x="6019" y="1310"/>
                    <a:pt x="6096" y="752"/>
                    <a:pt x="5802" y="364"/>
                  </a:cubicBezTo>
                  <a:cubicBezTo>
                    <a:pt x="5627" y="125"/>
                    <a:pt x="5359" y="0"/>
                    <a:pt x="5085" y="0"/>
                  </a:cubicBezTo>
                  <a:close/>
                </a:path>
              </a:pathLst>
            </a:custGeom>
            <a:solidFill>
              <a:srgbClr val="BED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89" name="Google Shape;889;p10"/>
          <p:cNvGrpSpPr/>
          <p:nvPr/>
        </p:nvGrpSpPr>
        <p:grpSpPr>
          <a:xfrm>
            <a:off x="8877674" y="834668"/>
            <a:ext cx="248024" cy="243085"/>
            <a:chOff x="7972900" y="1017250"/>
            <a:chExt cx="754791" cy="739760"/>
          </a:xfrm>
        </p:grpSpPr>
        <p:sp>
          <p:nvSpPr>
            <p:cNvPr id="890" name="Google Shape;890;p10"/>
            <p:cNvSpPr/>
            <p:nvPr/>
          </p:nvSpPr>
          <p:spPr>
            <a:xfrm>
              <a:off x="7972900" y="1017250"/>
              <a:ext cx="754791" cy="739760"/>
            </a:xfrm>
            <a:custGeom>
              <a:avLst/>
              <a:gdLst/>
              <a:ahLst/>
              <a:cxnLst/>
              <a:rect l="l" t="t" r="r" b="b"/>
              <a:pathLst>
                <a:path w="15014" h="14715" extrusionOk="0">
                  <a:moveTo>
                    <a:pt x="7499" y="1"/>
                  </a:moveTo>
                  <a:cubicBezTo>
                    <a:pt x="7404" y="1"/>
                    <a:pt x="7308" y="3"/>
                    <a:pt x="7212" y="6"/>
                  </a:cubicBezTo>
                  <a:cubicBezTo>
                    <a:pt x="3149" y="161"/>
                    <a:pt x="0" y="3589"/>
                    <a:pt x="156" y="7637"/>
                  </a:cubicBezTo>
                  <a:cubicBezTo>
                    <a:pt x="307" y="11605"/>
                    <a:pt x="3578" y="14715"/>
                    <a:pt x="7501" y="14715"/>
                  </a:cubicBezTo>
                  <a:cubicBezTo>
                    <a:pt x="7596" y="14715"/>
                    <a:pt x="7691" y="14713"/>
                    <a:pt x="7786" y="14709"/>
                  </a:cubicBezTo>
                  <a:cubicBezTo>
                    <a:pt x="11850" y="14554"/>
                    <a:pt x="15014" y="11127"/>
                    <a:pt x="14859" y="7063"/>
                  </a:cubicBezTo>
                  <a:cubicBezTo>
                    <a:pt x="14707" y="3111"/>
                    <a:pt x="11436" y="1"/>
                    <a:pt x="7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1" name="Google Shape;891;p10"/>
            <p:cNvSpPr/>
            <p:nvPr/>
          </p:nvSpPr>
          <p:spPr>
            <a:xfrm>
              <a:off x="8110900" y="1152989"/>
              <a:ext cx="478795" cy="468288"/>
            </a:xfrm>
            <a:custGeom>
              <a:avLst/>
              <a:gdLst/>
              <a:ahLst/>
              <a:cxnLst/>
              <a:rect l="l" t="t" r="r" b="b"/>
              <a:pathLst>
                <a:path w="9524" h="9315" extrusionOk="0">
                  <a:moveTo>
                    <a:pt x="4776" y="1"/>
                  </a:moveTo>
                  <a:cubicBezTo>
                    <a:pt x="4709" y="1"/>
                    <a:pt x="4643" y="2"/>
                    <a:pt x="4576" y="5"/>
                  </a:cubicBezTo>
                  <a:cubicBezTo>
                    <a:pt x="2001" y="114"/>
                    <a:pt x="1" y="2269"/>
                    <a:pt x="109" y="4844"/>
                  </a:cubicBezTo>
                  <a:cubicBezTo>
                    <a:pt x="215" y="7352"/>
                    <a:pt x="2278" y="9315"/>
                    <a:pt x="4764" y="9315"/>
                  </a:cubicBezTo>
                  <a:cubicBezTo>
                    <a:pt x="4830" y="9315"/>
                    <a:pt x="4897" y="9314"/>
                    <a:pt x="4964" y="9311"/>
                  </a:cubicBezTo>
                  <a:cubicBezTo>
                    <a:pt x="7523" y="9202"/>
                    <a:pt x="9523" y="7031"/>
                    <a:pt x="9415" y="4472"/>
                  </a:cubicBezTo>
                  <a:cubicBezTo>
                    <a:pt x="9309" y="1964"/>
                    <a:pt x="7261" y="1"/>
                    <a:pt x="477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2" name="Google Shape;892;p10"/>
            <p:cNvSpPr/>
            <p:nvPr/>
          </p:nvSpPr>
          <p:spPr>
            <a:xfrm>
              <a:off x="8232560" y="1270126"/>
              <a:ext cx="236281" cy="234018"/>
            </a:xfrm>
            <a:custGeom>
              <a:avLst/>
              <a:gdLst/>
              <a:ahLst/>
              <a:cxnLst/>
              <a:rect l="l" t="t" r="r" b="b"/>
              <a:pathLst>
                <a:path w="4700" h="4655" extrusionOk="0">
                  <a:moveTo>
                    <a:pt x="2318" y="1"/>
                  </a:moveTo>
                  <a:cubicBezTo>
                    <a:pt x="1070" y="1"/>
                    <a:pt x="31" y="1028"/>
                    <a:pt x="16" y="2297"/>
                  </a:cubicBezTo>
                  <a:cubicBezTo>
                    <a:pt x="0" y="3569"/>
                    <a:pt x="1024" y="4639"/>
                    <a:pt x="2311" y="4654"/>
                  </a:cubicBezTo>
                  <a:cubicBezTo>
                    <a:pt x="2321" y="4654"/>
                    <a:pt x="2330" y="4654"/>
                    <a:pt x="2340" y="4654"/>
                  </a:cubicBezTo>
                  <a:cubicBezTo>
                    <a:pt x="3614" y="4654"/>
                    <a:pt x="4653" y="3637"/>
                    <a:pt x="4668" y="2359"/>
                  </a:cubicBezTo>
                  <a:cubicBezTo>
                    <a:pt x="4700" y="1072"/>
                    <a:pt x="3660" y="17"/>
                    <a:pt x="2373" y="1"/>
                  </a:cubicBezTo>
                  <a:cubicBezTo>
                    <a:pt x="2355" y="1"/>
                    <a:pt x="2336" y="1"/>
                    <a:pt x="23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3" name="Google Shape;893;p10"/>
            <p:cNvSpPr/>
            <p:nvPr/>
          </p:nvSpPr>
          <p:spPr>
            <a:xfrm>
              <a:off x="8209938" y="1349005"/>
              <a:ext cx="61634" cy="56054"/>
            </a:xfrm>
            <a:custGeom>
              <a:avLst/>
              <a:gdLst/>
              <a:ahLst/>
              <a:cxnLst/>
              <a:rect l="l" t="t" r="r" b="b"/>
              <a:pathLst>
                <a:path w="1226" h="1115" extrusionOk="0">
                  <a:moveTo>
                    <a:pt x="614" y="0"/>
                  </a:moveTo>
                  <a:cubicBezTo>
                    <a:pt x="465" y="0"/>
                    <a:pt x="316" y="63"/>
                    <a:pt x="202" y="185"/>
                  </a:cubicBezTo>
                  <a:cubicBezTo>
                    <a:pt x="0" y="402"/>
                    <a:pt x="16" y="759"/>
                    <a:pt x="233" y="960"/>
                  </a:cubicBezTo>
                  <a:cubicBezTo>
                    <a:pt x="343" y="1063"/>
                    <a:pt x="478" y="1114"/>
                    <a:pt x="612" y="1114"/>
                  </a:cubicBezTo>
                  <a:cubicBezTo>
                    <a:pt x="761" y="1114"/>
                    <a:pt x="910" y="1052"/>
                    <a:pt x="1024" y="929"/>
                  </a:cubicBezTo>
                  <a:cubicBezTo>
                    <a:pt x="1226" y="712"/>
                    <a:pt x="1210" y="356"/>
                    <a:pt x="993" y="154"/>
                  </a:cubicBezTo>
                  <a:cubicBezTo>
                    <a:pt x="883" y="51"/>
                    <a:pt x="748" y="0"/>
                    <a:pt x="61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4" name="Google Shape;894;p10"/>
          <p:cNvSpPr/>
          <p:nvPr/>
        </p:nvSpPr>
        <p:spPr>
          <a:xfrm>
            <a:off x="8833079" y="1516234"/>
            <a:ext cx="134063" cy="104210"/>
          </a:xfrm>
          <a:custGeom>
            <a:avLst/>
            <a:gdLst/>
            <a:ahLst/>
            <a:cxnLst/>
            <a:rect l="l" t="t" r="r" b="b"/>
            <a:pathLst>
              <a:path w="3413" h="2653" extrusionOk="0">
                <a:moveTo>
                  <a:pt x="1707" y="0"/>
                </a:moveTo>
                <a:cubicBezTo>
                  <a:pt x="1" y="0"/>
                  <a:pt x="1" y="2652"/>
                  <a:pt x="1707" y="2652"/>
                </a:cubicBezTo>
                <a:cubicBezTo>
                  <a:pt x="3413" y="2652"/>
                  <a:pt x="3413" y="0"/>
                  <a:pt x="170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800"/>
              <a:buFont typeface="Skranji"/>
              <a:buNone/>
              <a:defRPr sz="2800">
                <a:solidFill>
                  <a:schemeClr val="accent4"/>
                </a:solidFill>
                <a:latin typeface="Skranji"/>
                <a:ea typeface="Skranji"/>
                <a:cs typeface="Skranji"/>
                <a:sym typeface="Skranj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Skranji"/>
              <a:buNone/>
              <a:defRPr sz="2800">
                <a:solidFill>
                  <a:schemeClr val="dk1"/>
                </a:solidFill>
                <a:latin typeface="Skranji"/>
                <a:ea typeface="Skranji"/>
                <a:cs typeface="Skranji"/>
                <a:sym typeface="Skranji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●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○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■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●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○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■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●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Comfortaa SemiBold"/>
              <a:buChar char="○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Comfortaa SemiBold"/>
              <a:buChar char="■"/>
              <a:defRPr>
                <a:solidFill>
                  <a:schemeClr val="lt1"/>
                </a:solidFill>
                <a:latin typeface="Comfortaa SemiBold"/>
                <a:ea typeface="Comfortaa SemiBold"/>
                <a:cs typeface="Comfortaa SemiBold"/>
                <a:sym typeface="Comfortaa SemiBol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creativecommons.org/licenses/by-nc/4.0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newyorktimes" TargetMode="Externa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guides.canadacollege.edu/wsj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az.php?q=literature%20resource%20center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az.php?t=5829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az.php?t=33293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az.php?t=33293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ezproxy.canadacollege.edu/login?url=https://fod.infobase.com/PortalPlaylists.aspx?wID=114738&amp;pID=1699&amp;pCType=1" TargetMode="Externa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caccl-smccd.primo.exlibrisgroup.com/discovery/search?vid=01CACCL_SMCCD:CANADA&amp;tab=LibraryCatalogCI&amp;search_scope=CAN_LibraryCatalog_and_CI&amp;mode=basic&amp;displayMode=full&amp;bulkSize=10&amp;highlight=true&amp;dum=true&amp;query=any,contains,&amp;displayField=all&amp;pcAvailabiltyMode=true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guides.canadacollege.edu/az.php?a=p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0" name="Google Shape;2300;p30"/>
          <p:cNvSpPr txBox="1">
            <a:spLocks noGrp="1"/>
          </p:cNvSpPr>
          <p:nvPr>
            <p:ph type="ctrTitle"/>
          </p:nvPr>
        </p:nvSpPr>
        <p:spPr>
          <a:xfrm>
            <a:off x="1775250" y="1125575"/>
            <a:ext cx="5593500" cy="1687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Library Resources for Your Courses</a:t>
            </a:r>
            <a:endParaRPr/>
          </a:p>
        </p:txBody>
      </p:sp>
      <p:sp>
        <p:nvSpPr>
          <p:cNvPr id="2301" name="Google Shape;2301;p30"/>
          <p:cNvSpPr txBox="1">
            <a:spLocks noGrp="1"/>
          </p:cNvSpPr>
          <p:nvPr>
            <p:ph type="subTitle" idx="1"/>
          </p:nvPr>
        </p:nvSpPr>
        <p:spPr>
          <a:xfrm>
            <a:off x="1130400" y="3026575"/>
            <a:ext cx="68832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Videos, eBooks, and articles, oh my!</a:t>
            </a:r>
            <a:endParaRPr/>
          </a:p>
        </p:txBody>
      </p:sp>
      <p:pic>
        <p:nvPicPr>
          <p:cNvPr id="3" name="Picture 2">
            <a:hlinkClick r:id="rId3"/>
            <a:extLst>
              <a:ext uri="{FF2B5EF4-FFF2-40B4-BE49-F238E27FC236}">
                <a16:creationId xmlns:a16="http://schemas.microsoft.com/office/drawing/2014/main" id="{9BC00997-8160-4CBE-AF2B-B2BA2A9779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29183" y="4477491"/>
            <a:ext cx="1227411" cy="4294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1" name="Google Shape;2361;p39"/>
          <p:cNvSpPr txBox="1">
            <a:spLocks noGrp="1"/>
          </p:cNvSpPr>
          <p:nvPr>
            <p:ph type="title"/>
          </p:nvPr>
        </p:nvSpPr>
        <p:spPr>
          <a:xfrm>
            <a:off x="781050" y="17867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Get the Permalink</a:t>
            </a:r>
            <a:endParaRPr/>
          </a:p>
        </p:txBody>
      </p:sp>
      <p:pic>
        <p:nvPicPr>
          <p:cNvPr id="2362" name="Google Shape;2362;p3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850" y="1938575"/>
            <a:ext cx="3974450" cy="61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3" name="Google Shape;2363;p39"/>
          <p:cNvSpPr txBox="1"/>
          <p:nvPr/>
        </p:nvSpPr>
        <p:spPr>
          <a:xfrm>
            <a:off x="668850" y="1538375"/>
            <a:ext cx="22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Gale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64" name="Google Shape;2364;p3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49050" y="1243775"/>
            <a:ext cx="810450" cy="36441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5" name="Google Shape;2365;p39"/>
          <p:cNvSpPr txBox="1"/>
          <p:nvPr/>
        </p:nvSpPr>
        <p:spPr>
          <a:xfrm>
            <a:off x="5115600" y="807513"/>
            <a:ext cx="22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EBSCO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66" name="Google Shape;2366;p3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7750" y="3299200"/>
            <a:ext cx="2763800" cy="12062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67" name="Google Shape;2367;p39"/>
          <p:cNvSpPr txBox="1"/>
          <p:nvPr/>
        </p:nvSpPr>
        <p:spPr>
          <a:xfrm>
            <a:off x="767750" y="2865750"/>
            <a:ext cx="22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JSTOR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  <p:pic>
        <p:nvPicPr>
          <p:cNvPr id="2368" name="Google Shape;2368;p3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79450" y="1380008"/>
            <a:ext cx="1586625" cy="71692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69" name="Google Shape;2369;p3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213294" y="2865750"/>
            <a:ext cx="2860809" cy="6140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70" name="Google Shape;2370;p39"/>
          <p:cNvSpPr/>
          <p:nvPr/>
        </p:nvSpPr>
        <p:spPr>
          <a:xfrm>
            <a:off x="7594575" y="2013950"/>
            <a:ext cx="401700" cy="7989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dk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71" name="Google Shape;2371;p39"/>
          <p:cNvSpPr txBox="1"/>
          <p:nvPr/>
        </p:nvSpPr>
        <p:spPr>
          <a:xfrm>
            <a:off x="6285800" y="979788"/>
            <a:ext cx="22407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>
                <a:solidFill>
                  <a:schemeClr val="dk1"/>
                </a:solidFill>
                <a:latin typeface="Comfortaa"/>
                <a:ea typeface="Comfortaa"/>
                <a:cs typeface="Comfortaa"/>
                <a:sym typeface="Comfortaa"/>
              </a:rPr>
              <a:t>ProQuest</a:t>
            </a:r>
            <a:endParaRPr b="1">
              <a:solidFill>
                <a:schemeClr val="dk1"/>
              </a:solidFill>
              <a:latin typeface="Comfortaa"/>
              <a:ea typeface="Comfortaa"/>
              <a:cs typeface="Comfortaa"/>
              <a:sym typeface="Comfortaa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6" name="Google Shape;2376;p40"/>
          <p:cNvSpPr txBox="1">
            <a:spLocks noGrp="1"/>
          </p:cNvSpPr>
          <p:nvPr>
            <p:ph type="body" idx="1"/>
          </p:nvPr>
        </p:nvSpPr>
        <p:spPr>
          <a:xfrm>
            <a:off x="781050" y="1425400"/>
            <a:ext cx="7581900" cy="2692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</a:rPr>
              <a:t>From Prof. Taveau: We use the New York Times in ESL 400 and ESL 914</a:t>
            </a: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Free for all students and employees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Subscriptions last one year and can be renewed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Unfettered access to all articles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45720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700"/>
              <a:buFont typeface="Calibri"/>
              <a:buChar char="●"/>
            </a:pPr>
            <a:r>
              <a:rPr lang="en" sz="17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You can use the regular URL to share these</a:t>
            </a:r>
            <a:endParaRPr sz="17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sp>
        <p:nvSpPr>
          <p:cNvPr id="2377" name="Google Shape;2377;p40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New York Times</a:t>
            </a:r>
            <a:r>
              <a:rPr lang="en"/>
              <a:t> and </a:t>
            </a:r>
            <a:r>
              <a:rPr lang="en" u="sng">
                <a:solidFill>
                  <a:schemeClr val="hlink"/>
                </a:solidFill>
                <a:hlinkClick r:id="rId4"/>
              </a:rPr>
              <a:t>Wall Street Journal</a:t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2" name="Google Shape;2382;p41"/>
          <p:cNvSpPr txBox="1">
            <a:spLocks noGrp="1"/>
          </p:cNvSpPr>
          <p:nvPr>
            <p:ph type="body" idx="1"/>
          </p:nvPr>
        </p:nvSpPr>
        <p:spPr>
          <a:xfrm>
            <a:off x="781050" y="1152475"/>
            <a:ext cx="7581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Find short stories, poetry, plays, essays, and more!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Search by author (gender, ethnicity, nationality, literary movement, etc.), theme, title, and more.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Search by type of work.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Filter by document type.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83" name="Google Shape;2383;p41"/>
          <p:cNvSpPr txBox="1">
            <a:spLocks noGrp="1"/>
          </p:cNvSpPr>
          <p:nvPr>
            <p:ph type="title"/>
          </p:nvPr>
        </p:nvSpPr>
        <p:spPr>
          <a:xfrm>
            <a:off x="781050" y="40967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Literature Resource Center</a:t>
            </a:r>
            <a:endParaRPr/>
          </a:p>
        </p:txBody>
      </p:sp>
      <p:pic>
        <p:nvPicPr>
          <p:cNvPr id="2384" name="Google Shape;2384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2125" y="3227250"/>
            <a:ext cx="2318175" cy="1618550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9" name="Google Shape;2389;p42"/>
          <p:cNvSpPr txBox="1">
            <a:spLocks noGrp="1"/>
          </p:cNvSpPr>
          <p:nvPr>
            <p:ph type="body" idx="1"/>
          </p:nvPr>
        </p:nvSpPr>
        <p:spPr>
          <a:xfrm>
            <a:off x="781050" y="1764775"/>
            <a:ext cx="7581900" cy="29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Free for your students!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With eBooks, to qualify as ZTC we need enough copies where access is not impeded by use.</a:t>
            </a:r>
            <a:endParaRPr sz="1700">
              <a:solidFill>
                <a:schemeClr val="dk1"/>
              </a:solidFill>
            </a:endParaRPr>
          </a:p>
          <a:p>
            <a:pPr marL="457200" lvl="0" indent="-3365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</a:pPr>
            <a:r>
              <a:rPr lang="en" sz="1700">
                <a:solidFill>
                  <a:schemeClr val="dk1"/>
                </a:solidFill>
              </a:rPr>
              <a:t>Share the permalink!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390" name="Google Shape;2390;p42"/>
          <p:cNvSpPr txBox="1">
            <a:spLocks noGrp="1"/>
          </p:cNvSpPr>
          <p:nvPr>
            <p:ph type="title"/>
          </p:nvPr>
        </p:nvSpPr>
        <p:spPr>
          <a:xfrm>
            <a:off x="814475" y="57977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How do these relate to ZTC/Low Cost?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5" name="Google Shape;2395;p43"/>
          <p:cNvSpPr txBox="1">
            <a:spLocks noGrp="1"/>
          </p:cNvSpPr>
          <p:nvPr>
            <p:ph type="ctrTitle" idx="2"/>
          </p:nvPr>
        </p:nvSpPr>
        <p:spPr>
          <a:xfrm>
            <a:off x="3620050" y="135750"/>
            <a:ext cx="4947300" cy="3009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Questions about these free </a:t>
            </a:r>
            <a:endParaRPr sz="4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(for students) resources?</a:t>
            </a:r>
            <a:endParaRPr sz="4100"/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4100"/>
              <a:t>Contact us!</a:t>
            </a:r>
            <a:endParaRPr sz="4100"/>
          </a:p>
        </p:txBody>
      </p:sp>
      <p:sp>
        <p:nvSpPr>
          <p:cNvPr id="2396" name="Google Shape;2396;p43"/>
          <p:cNvSpPr txBox="1"/>
          <p:nvPr/>
        </p:nvSpPr>
        <p:spPr>
          <a:xfrm>
            <a:off x="3620050" y="3321900"/>
            <a:ext cx="4947300" cy="156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kranji"/>
                <a:ea typeface="Skranji"/>
                <a:cs typeface="Skranji"/>
                <a:sym typeface="Skranji"/>
              </a:rPr>
              <a:t>Diana Tedone-Goldstone, Librarian</a:t>
            </a:r>
            <a:endParaRPr sz="1600">
              <a:solidFill>
                <a:srgbClr val="FFFFFF"/>
              </a:solidFill>
              <a:latin typeface="Skranji"/>
              <a:ea typeface="Skranji"/>
              <a:cs typeface="Skranji"/>
              <a:sym typeface="Skranji"/>
            </a:endParaRPr>
          </a:p>
          <a:p>
            <a:pPr marL="13716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Skranji"/>
                <a:ea typeface="Skranji"/>
                <a:cs typeface="Skranji"/>
                <a:sym typeface="Skranji"/>
              </a:rPr>
              <a:t>tedoned@smccd.edu</a:t>
            </a:r>
            <a:endParaRPr sz="1600">
              <a:solidFill>
                <a:srgbClr val="FFFFFF"/>
              </a:solidFill>
              <a:latin typeface="Skranji"/>
              <a:ea typeface="Skranji"/>
              <a:cs typeface="Skranji"/>
              <a:sym typeface="Skranj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600">
              <a:solidFill>
                <a:srgbClr val="FFFFFF"/>
              </a:solidFill>
              <a:latin typeface="Skranji"/>
              <a:ea typeface="Skranji"/>
              <a:cs typeface="Skranji"/>
              <a:sym typeface="Skranji"/>
            </a:endParaRPr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rgbClr val="FFFFFF"/>
                </a:solidFill>
                <a:latin typeface="Skranji"/>
                <a:ea typeface="Skranji"/>
                <a:cs typeface="Skranji"/>
                <a:sym typeface="Skranji"/>
              </a:rPr>
              <a:t>Chris Burns, Librarian</a:t>
            </a:r>
            <a:endParaRPr sz="1600">
              <a:solidFill>
                <a:srgbClr val="FFFFFF"/>
              </a:solidFill>
              <a:latin typeface="Skranji"/>
              <a:ea typeface="Skranji"/>
              <a:cs typeface="Skranji"/>
              <a:sym typeface="Skranji"/>
            </a:endParaRPr>
          </a:p>
          <a:p>
            <a:pPr marL="1371600" lvl="0" indent="4572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u="sng">
                <a:solidFill>
                  <a:srgbClr val="FFFFFF"/>
                </a:solidFill>
                <a:latin typeface="Skranji"/>
                <a:ea typeface="Skranji"/>
                <a:cs typeface="Skranji"/>
                <a:sym typeface="Skranji"/>
              </a:rPr>
              <a:t>burnsc@smccd.edu</a:t>
            </a:r>
            <a:endParaRPr sz="1600" u="sng">
              <a:solidFill>
                <a:srgbClr val="FFFFFF"/>
              </a:solidFill>
              <a:latin typeface="Skranji"/>
              <a:ea typeface="Skranji"/>
              <a:cs typeface="Skranji"/>
              <a:sym typeface="Skranj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6" name="Google Shape;2306;p31"/>
          <p:cNvSpPr txBox="1">
            <a:spLocks noGrp="1"/>
          </p:cNvSpPr>
          <p:nvPr>
            <p:ph type="body" idx="1"/>
          </p:nvPr>
        </p:nvSpPr>
        <p:spPr>
          <a:xfrm>
            <a:off x="781050" y="1372750"/>
            <a:ext cx="7581900" cy="3135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The “eBooks” tab on our webpage provides access to our e- and audiobooks. </a:t>
            </a:r>
            <a:endParaRPr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(Using OneSearch works, but not as well)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We provide e- and audiobooks through: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EBSCO (which has the broadest range)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Gale (which focuses on reference material)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O’Reilly (which contains textbooks and focuses on business and tech)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r>
              <a:rPr lang="en">
                <a:solidFill>
                  <a:schemeClr val="dk1"/>
                </a:solidFill>
              </a:rPr>
              <a:t>We can also help students access these materials through Libby, but it’s part of the Peninsula Library System and they would need a public library card.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07" name="Google Shape;2307;p31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eBooks and Audiobooks</a:t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2" name="Google Shape;2312;p32"/>
          <p:cNvSpPr txBox="1">
            <a:spLocks noGrp="1"/>
          </p:cNvSpPr>
          <p:nvPr>
            <p:ph type="body" idx="1"/>
          </p:nvPr>
        </p:nvSpPr>
        <p:spPr>
          <a:xfrm>
            <a:off x="523200" y="1291825"/>
            <a:ext cx="8097900" cy="1663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Films on Demand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Great for television documentaries (HBO, PBS, Discovery+, etc.)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Kanopy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Great for independant and international films and film/television documentaries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Includes the Criterion Collection and Great Courses series</a:t>
            </a:r>
            <a:endParaRPr sz="1200">
              <a:solidFill>
                <a:schemeClr val="dk1"/>
              </a:solidFill>
            </a:endParaRPr>
          </a:p>
          <a:p>
            <a:pPr marL="457200" lvl="0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●"/>
            </a:pPr>
            <a:r>
              <a:rPr lang="en" sz="1200">
                <a:solidFill>
                  <a:schemeClr val="dk1"/>
                </a:solidFill>
              </a:rPr>
              <a:t>Swank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This is great for Hollywood movies we can’t otherwise access</a:t>
            </a:r>
            <a:endParaRPr sz="1200">
              <a:solidFill>
                <a:schemeClr val="dk1"/>
              </a:solidFill>
            </a:endParaRPr>
          </a:p>
          <a:p>
            <a:pPr marL="914400" lvl="1" indent="-3048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Char char="○"/>
            </a:pPr>
            <a:r>
              <a:rPr lang="en" sz="1200">
                <a:solidFill>
                  <a:schemeClr val="dk1"/>
                </a:solidFill>
              </a:rPr>
              <a:t>We can license 25 titles per fiscal year – just ask!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2313" name="Google Shape;2313;p32"/>
          <p:cNvSpPr txBox="1">
            <a:spLocks noGrp="1"/>
          </p:cNvSpPr>
          <p:nvPr>
            <p:ph type="title"/>
          </p:nvPr>
        </p:nvSpPr>
        <p:spPr>
          <a:xfrm>
            <a:off x="150" y="344600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Streaming Videos</a:t>
            </a:r>
            <a:endParaRPr/>
          </a:p>
        </p:txBody>
      </p:sp>
      <p:pic>
        <p:nvPicPr>
          <p:cNvPr id="2314" name="Google Shape;231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614" y="3200128"/>
            <a:ext cx="5226772" cy="1592524"/>
          </a:xfrm>
          <a:prstGeom prst="rect">
            <a:avLst/>
          </a:prstGeom>
          <a:noFill/>
          <a:ln>
            <a:noFill/>
          </a:ln>
        </p:spPr>
      </p:pic>
      <p:sp>
        <p:nvSpPr>
          <p:cNvPr id="2315" name="Google Shape;2315;p32"/>
          <p:cNvSpPr txBox="1">
            <a:spLocks noGrp="1"/>
          </p:cNvSpPr>
          <p:nvPr>
            <p:ph type="body" idx="1"/>
          </p:nvPr>
        </p:nvSpPr>
        <p:spPr>
          <a:xfrm>
            <a:off x="866388" y="875075"/>
            <a:ext cx="74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The “videos” tab on our webpage provides access to our streaming services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0" name="Google Shape;2320;p33"/>
          <p:cNvSpPr txBox="1">
            <a:spLocks noGrp="1"/>
          </p:cNvSpPr>
          <p:nvPr>
            <p:ph type="body" idx="1"/>
          </p:nvPr>
        </p:nvSpPr>
        <p:spPr>
          <a:xfrm>
            <a:off x="781050" y="1568700"/>
            <a:ext cx="7581900" cy="3000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“I use Films on Demand and Kanopy with my Intermediate Spanish students, as they have to watch a movie and write about it for their final composition. I give them a list, and they choose one to watch.”</a:t>
            </a:r>
            <a:endParaRPr sz="17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50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700">
                <a:solidFill>
                  <a:schemeClr val="dk1"/>
                </a:solidFill>
              </a:rPr>
              <a:t>--Professor Harmon, Spanish</a:t>
            </a:r>
            <a:endParaRPr sz="1700">
              <a:solidFill>
                <a:schemeClr val="dk1"/>
              </a:solidFill>
            </a:endParaRPr>
          </a:p>
        </p:txBody>
      </p:sp>
      <p:sp>
        <p:nvSpPr>
          <p:cNvPr id="2321" name="Google Shape;2321;p33"/>
          <p:cNvSpPr txBox="1">
            <a:spLocks noGrp="1"/>
          </p:cNvSpPr>
          <p:nvPr>
            <p:ph type="title"/>
          </p:nvPr>
        </p:nvSpPr>
        <p:spPr>
          <a:xfrm>
            <a:off x="781050" y="57977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Streaming Videos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6" name="Google Shape;2326;p34"/>
          <p:cNvSpPr txBox="1">
            <a:spLocks noGrp="1"/>
          </p:cNvSpPr>
          <p:nvPr>
            <p:ph type="body" idx="1"/>
          </p:nvPr>
        </p:nvSpPr>
        <p:spPr>
          <a:xfrm>
            <a:off x="556275" y="1350825"/>
            <a:ext cx="7863600" cy="128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Ethnographic Videos Online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Great for documentaries concerning human culture and behavior</a:t>
            </a:r>
            <a:endParaRPr sz="1300">
              <a:solidFill>
                <a:schemeClr val="dk1"/>
              </a:solidFill>
            </a:endParaRPr>
          </a:p>
          <a:p>
            <a:pPr marL="457200" lvl="0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●"/>
            </a:pPr>
            <a:r>
              <a:rPr lang="en" sz="1300">
                <a:solidFill>
                  <a:schemeClr val="dk1"/>
                </a:solidFill>
              </a:rPr>
              <a:t>Black Film Archive</a:t>
            </a:r>
            <a:endParaRPr sz="1300">
              <a:solidFill>
                <a:schemeClr val="dk1"/>
              </a:solidFill>
            </a:endParaRPr>
          </a:p>
          <a:p>
            <a:pPr marL="914400" lvl="1" indent="-31115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00"/>
              <a:buChar char="○"/>
            </a:pPr>
            <a:r>
              <a:rPr lang="en" sz="1300">
                <a:solidFill>
                  <a:schemeClr val="dk1"/>
                </a:solidFill>
              </a:rPr>
              <a:t>This is a free, publicly accessible archive of streaming Black films (currently spanning 1898 - 1989)</a:t>
            </a:r>
            <a:endParaRPr sz="1300">
              <a:solidFill>
                <a:schemeClr val="dk1"/>
              </a:solidFill>
            </a:endParaRPr>
          </a:p>
        </p:txBody>
      </p:sp>
      <p:sp>
        <p:nvSpPr>
          <p:cNvPr id="2327" name="Google Shape;2327;p34"/>
          <p:cNvSpPr txBox="1">
            <a:spLocks noGrp="1"/>
          </p:cNvSpPr>
          <p:nvPr>
            <p:ph type="title"/>
          </p:nvPr>
        </p:nvSpPr>
        <p:spPr>
          <a:xfrm>
            <a:off x="0" y="293925"/>
            <a:ext cx="91440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Streaming Videos</a:t>
            </a:r>
            <a:endParaRPr/>
          </a:p>
        </p:txBody>
      </p:sp>
      <p:pic>
        <p:nvPicPr>
          <p:cNvPr id="2328" name="Google Shape;2328;p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899175" y="2828475"/>
            <a:ext cx="3950930" cy="2000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9" name="Google Shape;2329;p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355525" y="2828475"/>
            <a:ext cx="2543649" cy="2000551"/>
          </a:xfrm>
          <a:prstGeom prst="rect">
            <a:avLst/>
          </a:prstGeom>
          <a:noFill/>
          <a:ln>
            <a:noFill/>
          </a:ln>
        </p:spPr>
      </p:pic>
      <p:sp>
        <p:nvSpPr>
          <p:cNvPr id="2330" name="Google Shape;2330;p34"/>
          <p:cNvSpPr txBox="1">
            <a:spLocks noGrp="1"/>
          </p:cNvSpPr>
          <p:nvPr>
            <p:ph type="body" idx="1"/>
          </p:nvPr>
        </p:nvSpPr>
        <p:spPr>
          <a:xfrm>
            <a:off x="866388" y="866625"/>
            <a:ext cx="7411200" cy="484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r>
              <a:rPr lang="en" sz="1300">
                <a:solidFill>
                  <a:schemeClr val="dk1"/>
                </a:solidFill>
              </a:rPr>
              <a:t>The “videos” tab on our webpage provides access to our streaming services</a:t>
            </a:r>
            <a:endParaRPr sz="13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5" name="Google Shape;2335;p35"/>
          <p:cNvSpPr txBox="1">
            <a:spLocks noGrp="1"/>
          </p:cNvSpPr>
          <p:nvPr>
            <p:ph type="body" idx="1"/>
          </p:nvPr>
        </p:nvSpPr>
        <p:spPr>
          <a:xfrm>
            <a:off x="781050" y="1152475"/>
            <a:ext cx="7581900" cy="367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Prof Taveau (ESL 400 and ESL 914) uses Ted Talks, which can be great for students and classes.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Ted Talks are easy to find on YouTube of course. The main TED YouTube channel currently has more than 4,000 videos.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But the library offers </a:t>
            </a:r>
            <a:r>
              <a:rPr lang="en" u="sng">
                <a:solidFill>
                  <a:schemeClr val="hlink"/>
                </a:solidFill>
                <a:hlinkClick r:id="rId3"/>
              </a:rPr>
              <a:t>Ted Talks through Films on Demand</a:t>
            </a:r>
            <a:r>
              <a:rPr lang="en">
                <a:solidFill>
                  <a:schemeClr val="dk1"/>
                </a:solidFill>
              </a:rPr>
              <a:t>! Like on YouTube, it provides subtitles, transcripts, a search feature, and the ability to make and share clips. But Films on Demand also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Provides an easy, pre-set list of clips 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Ensures that students have the correct video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Gives data a student will need for a Work Cited or Reference page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And doesn’t require a Google account or get into Google’s algorithms and rabbit holes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2336" name="Google Shape;2336;p35"/>
          <p:cNvSpPr txBox="1">
            <a:spLocks noGrp="1"/>
          </p:cNvSpPr>
          <p:nvPr>
            <p:ph type="title"/>
          </p:nvPr>
        </p:nvSpPr>
        <p:spPr>
          <a:xfrm>
            <a:off x="781050" y="57977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Streaming Videos: Ted Talks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1" name="Google Shape;2341;p36"/>
          <p:cNvSpPr txBox="1">
            <a:spLocks noGrp="1"/>
          </p:cNvSpPr>
          <p:nvPr>
            <p:ph type="subTitle" idx="1"/>
          </p:nvPr>
        </p:nvSpPr>
        <p:spPr>
          <a:xfrm>
            <a:off x="2177700" y="2114150"/>
            <a:ext cx="4788600" cy="168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“I use various library subscriptions in all of my classes, specifically articles from JSTOR and Academic Premier, for them to read. I put the Permalinks in the Canvas course shells.”</a:t>
            </a:r>
            <a:endParaRPr sz="1800">
              <a:solidFill>
                <a:schemeClr val="dk1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None/>
            </a:pPr>
            <a:r>
              <a:rPr lang="en" sz="1800">
                <a:solidFill>
                  <a:schemeClr val="dk1"/>
                </a:solidFill>
              </a:rPr>
              <a:t>-Prof. Harmon, Spanish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2342" name="Google Shape;2342;p36"/>
          <p:cNvSpPr txBox="1">
            <a:spLocks noGrp="1"/>
          </p:cNvSpPr>
          <p:nvPr>
            <p:ph type="title" idx="4294967295"/>
          </p:nvPr>
        </p:nvSpPr>
        <p:spPr>
          <a:xfrm>
            <a:off x="2808750" y="907725"/>
            <a:ext cx="3526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Embedding Articles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7" name="Google Shape;2347;p37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OneSearch</a:t>
            </a:r>
            <a:endParaRPr/>
          </a:p>
        </p:txBody>
      </p:sp>
      <p:pic>
        <p:nvPicPr>
          <p:cNvPr id="2348" name="Google Shape;2348;p3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99925" y="1503475"/>
            <a:ext cx="6944149" cy="1215075"/>
          </a:xfrm>
          <a:prstGeom prst="rect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2349" name="Google Shape;2349;p37"/>
          <p:cNvSpPr txBox="1">
            <a:spLocks noGrp="1"/>
          </p:cNvSpPr>
          <p:nvPr>
            <p:ph type="body" idx="4294967295"/>
          </p:nvPr>
        </p:nvSpPr>
        <p:spPr>
          <a:xfrm>
            <a:off x="1387700" y="2975700"/>
            <a:ext cx="6975300" cy="15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Like Google for library resources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Directs you to where to access these resources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Articles, eBooks, physical books, and more</a:t>
            </a:r>
            <a:endParaRPr>
              <a:solidFill>
                <a:schemeClr val="dk1"/>
              </a:solidFill>
            </a:endParaRPr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</a:pPr>
            <a:r>
              <a:rPr lang="en">
                <a:solidFill>
                  <a:schemeClr val="dk1"/>
                </a:solidFill>
              </a:rPr>
              <a:t>Include open access resources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4" name="Google Shape;2354;p38"/>
          <p:cNvSpPr txBox="1">
            <a:spLocks noGrp="1"/>
          </p:cNvSpPr>
          <p:nvPr>
            <p:ph type="title"/>
          </p:nvPr>
        </p:nvSpPr>
        <p:spPr>
          <a:xfrm>
            <a:off x="781050" y="673625"/>
            <a:ext cx="75819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3"/>
              </a:rPr>
              <a:t>Browse Databases by Subject</a:t>
            </a:r>
            <a:endParaRPr/>
          </a:p>
        </p:txBody>
      </p:sp>
      <p:pic>
        <p:nvPicPr>
          <p:cNvPr id="2355" name="Google Shape;2355;p3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01550" y="1291700"/>
            <a:ext cx="2532532" cy="3592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356" name="Google Shape;2356;p3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61682" y="1291700"/>
            <a:ext cx="3844889" cy="3592375"/>
          </a:xfrm>
          <a:prstGeom prst="rect">
            <a:avLst/>
          </a:prstGeom>
          <a:noFill/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Halloween pattern social media by Slidesgo">
  <a:themeElements>
    <a:clrScheme name="Simple Light">
      <a:dk1>
        <a:srgbClr val="010101"/>
      </a:dk1>
      <a:lt1>
        <a:srgbClr val="E2E2E2"/>
      </a:lt1>
      <a:dk2>
        <a:srgbClr val="F9B075"/>
      </a:dk2>
      <a:lt2>
        <a:srgbClr val="E4E798"/>
      </a:lt2>
      <a:accent1>
        <a:srgbClr val="D1917C"/>
      </a:accent1>
      <a:accent2>
        <a:srgbClr val="70706F"/>
      </a:accent2>
      <a:accent3>
        <a:srgbClr val="858484"/>
      </a:accent3>
      <a:accent4>
        <a:srgbClr val="5B5B5B"/>
      </a:accent4>
      <a:accent5>
        <a:srgbClr val="F8D5C8"/>
      </a:accent5>
      <a:accent6>
        <a:srgbClr val="D1A79D"/>
      </a:accent6>
      <a:hlink>
        <a:srgbClr val="5B5B5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703</Words>
  <Application>Microsoft Office PowerPoint</Application>
  <PresentationFormat>On-screen Show (16:9)</PresentationFormat>
  <Paragraphs>86</Paragraphs>
  <Slides>14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Comfortaa SemiBold</vt:lpstr>
      <vt:lpstr>Comfortaa Medium</vt:lpstr>
      <vt:lpstr>Skranji</vt:lpstr>
      <vt:lpstr>Calibri</vt:lpstr>
      <vt:lpstr>Comfortaa</vt:lpstr>
      <vt:lpstr>Arial</vt:lpstr>
      <vt:lpstr>Fira Sans Extra Condensed Medium</vt:lpstr>
      <vt:lpstr>Halloween pattern social media by Slidesgo</vt:lpstr>
      <vt:lpstr>Library Resources for Your Courses</vt:lpstr>
      <vt:lpstr>eBooks and Audiobooks</vt:lpstr>
      <vt:lpstr>Streaming Videos</vt:lpstr>
      <vt:lpstr>Streaming Videos</vt:lpstr>
      <vt:lpstr>Streaming Videos</vt:lpstr>
      <vt:lpstr>Streaming Videos: Ted Talks</vt:lpstr>
      <vt:lpstr>Embedding Articles</vt:lpstr>
      <vt:lpstr>OneSearch</vt:lpstr>
      <vt:lpstr>Browse Databases by Subject</vt:lpstr>
      <vt:lpstr>Get the Permalink</vt:lpstr>
      <vt:lpstr>New York Times and Wall Street Journal</vt:lpstr>
      <vt:lpstr>Literature Resource Center</vt:lpstr>
      <vt:lpstr>How do these relate to ZTC/Low Cost?</vt:lpstr>
      <vt:lpstr>Questions about these free  (for students) resources? Contact us!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Library Resources for Your Courses</dc:title>
  <dc:creator>Hughes, Allison</dc:creator>
  <cp:lastModifiedBy>Hughes, Allison</cp:lastModifiedBy>
  <cp:revision>2</cp:revision>
  <dcterms:modified xsi:type="dcterms:W3CDTF">2022-10-28T18:44:59Z</dcterms:modified>
</cp:coreProperties>
</file>